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0" r:id="rId14"/>
    <p:sldId id="26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B384A-2586-45F0-9E8D-966F32351FD3}" v="94" dt="2025-06-30T21:10:45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0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Kurpiewski" userId="a6c40eeacb61fb23" providerId="LiveId" clId="{499B384A-2586-45F0-9E8D-966F32351FD3}"/>
    <pc:docChg chg="undo custSel addSld delSld modSld sldOrd addMainMaster delMainMaster">
      <pc:chgData name="Damian Kurpiewski" userId="a6c40eeacb61fb23" providerId="LiveId" clId="{499B384A-2586-45F0-9E8D-966F32351FD3}" dt="2025-06-30T21:10:50.628" v="3461" actId="122"/>
      <pc:docMkLst>
        <pc:docMk/>
      </pc:docMkLst>
      <pc:sldChg chg="addSp delSp modSp new mod modClrScheme chgLayout">
        <pc:chgData name="Damian Kurpiewski" userId="a6c40eeacb61fb23" providerId="LiveId" clId="{499B384A-2586-45F0-9E8D-966F32351FD3}" dt="2025-06-30T19:01:30.539" v="89" actId="14100"/>
        <pc:sldMkLst>
          <pc:docMk/>
          <pc:sldMk cId="2738439581" sldId="256"/>
        </pc:sldMkLst>
        <pc:spChg chg="mod">
          <ac:chgData name="Damian Kurpiewski" userId="a6c40eeacb61fb23" providerId="LiveId" clId="{499B384A-2586-45F0-9E8D-966F32351FD3}" dt="2025-06-30T19:01:21.119" v="86" actId="122"/>
          <ac:spMkLst>
            <pc:docMk/>
            <pc:sldMk cId="2738439581" sldId="256"/>
            <ac:spMk id="2" creationId="{833F8C75-A22F-928C-5226-E9DA8E574B00}"/>
          </ac:spMkLst>
        </pc:spChg>
        <pc:spChg chg="mod ord">
          <ac:chgData name="Damian Kurpiewski" userId="a6c40eeacb61fb23" providerId="LiveId" clId="{499B384A-2586-45F0-9E8D-966F32351FD3}" dt="2025-06-30T19:01:30.539" v="89" actId="14100"/>
          <ac:spMkLst>
            <pc:docMk/>
            <pc:sldMk cId="2738439581" sldId="256"/>
            <ac:spMk id="3" creationId="{8568AF11-83E3-8A55-B263-A98FCD156FD0}"/>
          </ac:spMkLst>
        </pc:spChg>
        <pc:spChg chg="add del mod">
          <ac:chgData name="Damian Kurpiewski" userId="a6c40eeacb61fb23" providerId="LiveId" clId="{499B384A-2586-45F0-9E8D-966F32351FD3}" dt="2025-06-30T18:59:40.626" v="63" actId="931"/>
          <ac:spMkLst>
            <pc:docMk/>
            <pc:sldMk cId="2738439581" sldId="256"/>
            <ac:spMk id="8" creationId="{8A0D0755-BA34-06B2-7F1D-02FF54F020F0}"/>
          </ac:spMkLst>
        </pc:spChg>
        <pc:picChg chg="add mod">
          <ac:chgData name="Damian Kurpiewski" userId="a6c40eeacb61fb23" providerId="LiveId" clId="{499B384A-2586-45F0-9E8D-966F32351FD3}" dt="2025-06-30T19:00:55.738" v="85" actId="26606"/>
          <ac:picMkLst>
            <pc:docMk/>
            <pc:sldMk cId="2738439581" sldId="256"/>
            <ac:picMk id="5" creationId="{A8252FF5-4E6D-5F82-751C-36DFE67DB15B}"/>
          </ac:picMkLst>
        </pc:picChg>
      </pc:sldChg>
      <pc:sldChg chg="addSp modSp new mod modClrScheme chgLayout">
        <pc:chgData name="Damian Kurpiewski" userId="a6c40eeacb61fb23" providerId="LiveId" clId="{499B384A-2586-45F0-9E8D-966F32351FD3}" dt="2025-06-30T19:03:46.885" v="226" actId="12"/>
        <pc:sldMkLst>
          <pc:docMk/>
          <pc:sldMk cId="1161739842" sldId="257"/>
        </pc:sldMkLst>
        <pc:spChg chg="mod">
          <ac:chgData name="Damian Kurpiewski" userId="a6c40eeacb61fb23" providerId="LiveId" clId="{499B384A-2586-45F0-9E8D-966F32351FD3}" dt="2025-06-30T19:03:19.362" v="216" actId="242"/>
          <ac:spMkLst>
            <pc:docMk/>
            <pc:sldMk cId="1161739842" sldId="257"/>
            <ac:spMk id="2" creationId="{486A3A37-B2DF-B42F-7565-046568AD2013}"/>
          </ac:spMkLst>
        </pc:spChg>
        <pc:spChg chg="mod">
          <ac:chgData name="Damian Kurpiewski" userId="a6c40eeacb61fb23" providerId="LiveId" clId="{499B384A-2586-45F0-9E8D-966F32351FD3}" dt="2025-06-30T19:03:46.885" v="226" actId="12"/>
          <ac:spMkLst>
            <pc:docMk/>
            <pc:sldMk cId="1161739842" sldId="257"/>
            <ac:spMk id="3" creationId="{396BBBFC-3CC5-3F65-FAA6-E5EB6A4F649B}"/>
          </ac:spMkLst>
        </pc:spChg>
        <pc:picChg chg="add mod ord">
          <ac:chgData name="Damian Kurpiewski" userId="a6c40eeacb61fb23" providerId="LiveId" clId="{499B384A-2586-45F0-9E8D-966F32351FD3}" dt="2025-06-30T19:03:10.213" v="213" actId="26606"/>
          <ac:picMkLst>
            <pc:docMk/>
            <pc:sldMk cId="1161739842" sldId="257"/>
            <ac:picMk id="5" creationId="{3B8AC058-1ADE-E332-DAAB-503D63DAFAF6}"/>
          </ac:picMkLst>
        </pc:picChg>
      </pc:sldChg>
      <pc:sldChg chg="addSp modSp new mod modClrScheme chgLayout">
        <pc:chgData name="Damian Kurpiewski" userId="a6c40eeacb61fb23" providerId="LiveId" clId="{499B384A-2586-45F0-9E8D-966F32351FD3}" dt="2025-06-30T19:29:27.518" v="382" actId="20577"/>
        <pc:sldMkLst>
          <pc:docMk/>
          <pc:sldMk cId="1095271955" sldId="258"/>
        </pc:sldMkLst>
        <pc:spChg chg="mod">
          <ac:chgData name="Damian Kurpiewski" userId="a6c40eeacb61fb23" providerId="LiveId" clId="{499B384A-2586-45F0-9E8D-966F32351FD3}" dt="2025-06-30T19:28:58.854" v="375" actId="242"/>
          <ac:spMkLst>
            <pc:docMk/>
            <pc:sldMk cId="1095271955" sldId="258"/>
            <ac:spMk id="2" creationId="{86BB47F6-E6B5-9553-90BF-454B5947A90F}"/>
          </ac:spMkLst>
        </pc:spChg>
        <pc:spChg chg="mod">
          <ac:chgData name="Damian Kurpiewski" userId="a6c40eeacb61fb23" providerId="LiveId" clId="{499B384A-2586-45F0-9E8D-966F32351FD3}" dt="2025-06-30T19:29:27.518" v="382" actId="20577"/>
          <ac:spMkLst>
            <pc:docMk/>
            <pc:sldMk cId="1095271955" sldId="258"/>
            <ac:spMk id="3" creationId="{78A3395F-C455-34EC-8996-6EF9F231E32E}"/>
          </ac:spMkLst>
        </pc:spChg>
        <pc:picChg chg="add">
          <ac:chgData name="Damian Kurpiewski" userId="a6c40eeacb61fb23" providerId="LiveId" clId="{499B384A-2586-45F0-9E8D-966F32351FD3}" dt="2025-06-30T19:28:30.147" v="373" actId="26606"/>
          <ac:picMkLst>
            <pc:docMk/>
            <pc:sldMk cId="1095271955" sldId="258"/>
            <ac:picMk id="5" creationId="{D7201461-9A8C-1A5B-B191-39FA455BE7D4}"/>
          </ac:picMkLst>
        </pc:picChg>
      </pc:sldChg>
      <pc:sldChg chg="addSp delSp modSp new mod chgLayout">
        <pc:chgData name="Damian Kurpiewski" userId="a6c40eeacb61fb23" providerId="LiveId" clId="{499B384A-2586-45F0-9E8D-966F32351FD3}" dt="2025-06-30T20:01:03.731" v="561" actId="242"/>
        <pc:sldMkLst>
          <pc:docMk/>
          <pc:sldMk cId="1247773469" sldId="259"/>
        </pc:sldMkLst>
        <pc:spChg chg="mod">
          <ac:chgData name="Damian Kurpiewski" userId="a6c40eeacb61fb23" providerId="LiveId" clId="{499B384A-2586-45F0-9E8D-966F32351FD3}" dt="2025-06-30T20:01:03.731" v="561" actId="242"/>
          <ac:spMkLst>
            <pc:docMk/>
            <pc:sldMk cId="1247773469" sldId="259"/>
            <ac:spMk id="2" creationId="{55C0B731-B24E-8421-A154-D6050CD1FE5C}"/>
          </ac:spMkLst>
        </pc:spChg>
        <pc:spChg chg="del mod">
          <ac:chgData name="Damian Kurpiewski" userId="a6c40eeacb61fb23" providerId="LiveId" clId="{499B384A-2586-45F0-9E8D-966F32351FD3}" dt="2025-06-30T20:00:11.290" v="553" actId="26606"/>
          <ac:spMkLst>
            <pc:docMk/>
            <pc:sldMk cId="1247773469" sldId="259"/>
            <ac:spMk id="3" creationId="{86B43F96-21E1-5384-A5EA-7AAA5669AB04}"/>
          </ac:spMkLst>
        </pc:spChg>
        <pc:graphicFrameChg chg="add mod modGraphic">
          <ac:chgData name="Damian Kurpiewski" userId="a6c40eeacb61fb23" providerId="LiveId" clId="{499B384A-2586-45F0-9E8D-966F32351FD3}" dt="2025-06-30T20:00:26.826" v="554" actId="26606"/>
          <ac:graphicFrameMkLst>
            <pc:docMk/>
            <pc:sldMk cId="1247773469" sldId="259"/>
            <ac:graphicFrameMk id="5" creationId="{2EC744C7-B659-9355-3408-272FACED76E4}"/>
          </ac:graphicFrameMkLst>
        </pc:graphicFrameChg>
      </pc:sldChg>
      <pc:sldChg chg="addSp delSp modSp new mod modClrScheme chgLayout">
        <pc:chgData name="Damian Kurpiewski" userId="a6c40eeacb61fb23" providerId="LiveId" clId="{499B384A-2586-45F0-9E8D-966F32351FD3}" dt="2025-06-30T20:16:31.809" v="657" actId="242"/>
        <pc:sldMkLst>
          <pc:docMk/>
          <pc:sldMk cId="1676540688" sldId="260"/>
        </pc:sldMkLst>
        <pc:spChg chg="mod">
          <ac:chgData name="Damian Kurpiewski" userId="a6c40eeacb61fb23" providerId="LiveId" clId="{499B384A-2586-45F0-9E8D-966F32351FD3}" dt="2025-06-30T20:16:31.809" v="657" actId="242"/>
          <ac:spMkLst>
            <pc:docMk/>
            <pc:sldMk cId="1676540688" sldId="260"/>
            <ac:spMk id="2" creationId="{8D3BB784-A804-4895-30BA-E279102FB9A7}"/>
          </ac:spMkLst>
        </pc:spChg>
        <pc:spChg chg="mod">
          <ac:chgData name="Damian Kurpiewski" userId="a6c40eeacb61fb23" providerId="LiveId" clId="{499B384A-2586-45F0-9E8D-966F32351FD3}" dt="2025-06-30T20:16:25.918" v="655" actId="27636"/>
          <ac:spMkLst>
            <pc:docMk/>
            <pc:sldMk cId="1676540688" sldId="260"/>
            <ac:spMk id="3" creationId="{C4A7716A-5006-DA16-B977-0E36E10B0F9B}"/>
          </ac:spMkLst>
        </pc:spChg>
        <pc:spChg chg="add del mod">
          <ac:chgData name="Damian Kurpiewski" userId="a6c40eeacb61fb23" providerId="LiveId" clId="{499B384A-2586-45F0-9E8D-966F32351FD3}" dt="2025-06-30T20:15:58.206" v="650" actId="931"/>
          <ac:spMkLst>
            <pc:docMk/>
            <pc:sldMk cId="1676540688" sldId="260"/>
            <ac:spMk id="8" creationId="{9F6D50B6-F972-391E-0340-55FCF9FB83F8}"/>
          </ac:spMkLst>
        </pc:spChg>
        <pc:picChg chg="add mod">
          <ac:chgData name="Damian Kurpiewski" userId="a6c40eeacb61fb23" providerId="LiveId" clId="{499B384A-2586-45F0-9E8D-966F32351FD3}" dt="2025-06-30T20:15:58.206" v="650" actId="931"/>
          <ac:picMkLst>
            <pc:docMk/>
            <pc:sldMk cId="1676540688" sldId="260"/>
            <ac:picMk id="5" creationId="{CDF7D922-048A-3F61-54CF-E61D32AF42ED}"/>
          </ac:picMkLst>
        </pc:picChg>
      </pc:sldChg>
      <pc:sldChg chg="addSp delSp modSp new mod modClrScheme chgLayout">
        <pc:chgData name="Damian Kurpiewski" userId="a6c40eeacb61fb23" providerId="LiveId" clId="{499B384A-2586-45F0-9E8D-966F32351FD3}" dt="2025-06-30T20:20:32.616" v="753" actId="242"/>
        <pc:sldMkLst>
          <pc:docMk/>
          <pc:sldMk cId="3152658156" sldId="261"/>
        </pc:sldMkLst>
        <pc:spChg chg="mod">
          <ac:chgData name="Damian Kurpiewski" userId="a6c40eeacb61fb23" providerId="LiveId" clId="{499B384A-2586-45F0-9E8D-966F32351FD3}" dt="2025-06-30T20:20:29.669" v="752" actId="242"/>
          <ac:spMkLst>
            <pc:docMk/>
            <pc:sldMk cId="3152658156" sldId="261"/>
            <ac:spMk id="2" creationId="{2761FBA4-A89D-4999-9D84-F4AEE51565C0}"/>
          </ac:spMkLst>
        </pc:spChg>
        <pc:spChg chg="del">
          <ac:chgData name="Damian Kurpiewski" userId="a6c40eeacb61fb23" providerId="LiveId" clId="{499B384A-2586-45F0-9E8D-966F32351FD3}" dt="2025-06-30T20:19:46.755" v="703" actId="478"/>
          <ac:spMkLst>
            <pc:docMk/>
            <pc:sldMk cId="3152658156" sldId="261"/>
            <ac:spMk id="3" creationId="{FDF04658-B94D-2D03-C07D-C2653ACEA400}"/>
          </ac:spMkLst>
        </pc:spChg>
        <pc:spChg chg="add mod">
          <ac:chgData name="Damian Kurpiewski" userId="a6c40eeacb61fb23" providerId="LiveId" clId="{499B384A-2586-45F0-9E8D-966F32351FD3}" dt="2025-06-30T20:20:32.616" v="753" actId="242"/>
          <ac:spMkLst>
            <pc:docMk/>
            <pc:sldMk cId="3152658156" sldId="261"/>
            <ac:spMk id="8" creationId="{77DCC80F-5E8B-27C4-E8DE-CBEA3E32A7AD}"/>
          </ac:spMkLst>
        </pc:spChg>
        <pc:picChg chg="add mod">
          <ac:chgData name="Damian Kurpiewski" userId="a6c40eeacb61fb23" providerId="LiveId" clId="{499B384A-2586-45F0-9E8D-966F32351FD3}" dt="2025-06-30T20:20:18.688" v="749" actId="26606"/>
          <ac:picMkLst>
            <pc:docMk/>
            <pc:sldMk cId="3152658156" sldId="261"/>
            <ac:picMk id="4" creationId="{26DC6C73-A241-75AB-90D0-58D73C7093D8}"/>
          </ac:picMkLst>
        </pc:picChg>
      </pc:sldChg>
      <pc:sldChg chg="addSp delSp modSp new mod modClrScheme chgLayout">
        <pc:chgData name="Damian Kurpiewski" userId="a6c40eeacb61fb23" providerId="LiveId" clId="{499B384A-2586-45F0-9E8D-966F32351FD3}" dt="2025-06-30T20:22:53.877" v="766" actId="1076"/>
        <pc:sldMkLst>
          <pc:docMk/>
          <pc:sldMk cId="2530161960" sldId="262"/>
        </pc:sldMkLst>
        <pc:spChg chg="del mod">
          <ac:chgData name="Damian Kurpiewski" userId="a6c40eeacb61fb23" providerId="LiveId" clId="{499B384A-2586-45F0-9E8D-966F32351FD3}" dt="2025-06-30T20:22:35.429" v="763" actId="26606"/>
          <ac:spMkLst>
            <pc:docMk/>
            <pc:sldMk cId="2530161960" sldId="262"/>
            <ac:spMk id="2" creationId="{8857ED67-FF94-A4C0-E6FB-56BA741016CC}"/>
          </ac:spMkLst>
        </pc:spChg>
        <pc:spChg chg="del">
          <ac:chgData name="Damian Kurpiewski" userId="a6c40eeacb61fb23" providerId="LiveId" clId="{499B384A-2586-45F0-9E8D-966F32351FD3}" dt="2025-06-30T20:21:20.639" v="755" actId="26606"/>
          <ac:spMkLst>
            <pc:docMk/>
            <pc:sldMk cId="2530161960" sldId="262"/>
            <ac:spMk id="3" creationId="{85779BE2-ADA5-9EC4-A12C-71244A0FD43B}"/>
          </ac:spMkLst>
        </pc:spChg>
        <pc:spChg chg="add del mod">
          <ac:chgData name="Damian Kurpiewski" userId="a6c40eeacb61fb23" providerId="LiveId" clId="{499B384A-2586-45F0-9E8D-966F32351FD3}" dt="2025-06-30T20:22:46.905" v="764" actId="478"/>
          <ac:spMkLst>
            <pc:docMk/>
            <pc:sldMk cId="2530161960" sldId="262"/>
            <ac:spMk id="10" creationId="{C9CD9FE8-10E2-E957-76E4-4B688E840627}"/>
          </ac:spMkLst>
        </pc:spChg>
        <pc:spChg chg="add del mod">
          <ac:chgData name="Damian Kurpiewski" userId="a6c40eeacb61fb23" providerId="LiveId" clId="{499B384A-2586-45F0-9E8D-966F32351FD3}" dt="2025-06-30T20:22:47.877" v="765" actId="478"/>
          <ac:spMkLst>
            <pc:docMk/>
            <pc:sldMk cId="2530161960" sldId="262"/>
            <ac:spMk id="12" creationId="{DCAFEAEA-F2C3-3E9F-EF5C-808235C061D3}"/>
          </ac:spMkLst>
        </pc:spChg>
        <pc:picChg chg="add mod">
          <ac:chgData name="Damian Kurpiewski" userId="a6c40eeacb61fb23" providerId="LiveId" clId="{499B384A-2586-45F0-9E8D-966F32351FD3}" dt="2025-06-30T20:22:53.877" v="766" actId="1076"/>
          <ac:picMkLst>
            <pc:docMk/>
            <pc:sldMk cId="2530161960" sldId="262"/>
            <ac:picMk id="5" creationId="{BF6B4721-4DC9-F1D6-65AA-22623B584B59}"/>
          </ac:picMkLst>
        </pc:picChg>
      </pc:sldChg>
      <pc:sldChg chg="addSp delSp modSp add mod chgLayout">
        <pc:chgData name="Damian Kurpiewski" userId="a6c40eeacb61fb23" providerId="LiveId" clId="{499B384A-2586-45F0-9E8D-966F32351FD3}" dt="2025-06-30T20:26:03.655" v="791" actId="1076"/>
        <pc:sldMkLst>
          <pc:docMk/>
          <pc:sldMk cId="764459806" sldId="263"/>
        </pc:sldMkLst>
        <pc:spChg chg="add del mod">
          <ac:chgData name="Damian Kurpiewski" userId="a6c40eeacb61fb23" providerId="LiveId" clId="{499B384A-2586-45F0-9E8D-966F32351FD3}" dt="2025-06-30T20:25:55.562" v="790" actId="478"/>
          <ac:spMkLst>
            <pc:docMk/>
            <pc:sldMk cId="764459806" sldId="263"/>
            <ac:spMk id="8" creationId="{EC614499-8050-D312-32B2-777C6846A2BB}"/>
          </ac:spMkLst>
        </pc:spChg>
        <pc:picChg chg="add mod">
          <ac:chgData name="Damian Kurpiewski" userId="a6c40eeacb61fb23" providerId="LiveId" clId="{499B384A-2586-45F0-9E8D-966F32351FD3}" dt="2025-06-30T20:26:03.655" v="791" actId="1076"/>
          <ac:picMkLst>
            <pc:docMk/>
            <pc:sldMk cId="764459806" sldId="263"/>
            <ac:picMk id="3" creationId="{61DFD4E0-FEC8-7FF7-0A9B-69B91162899B}"/>
          </ac:picMkLst>
        </pc:picChg>
        <pc:picChg chg="del">
          <ac:chgData name="Damian Kurpiewski" userId="a6c40eeacb61fb23" providerId="LiveId" clId="{499B384A-2586-45F0-9E8D-966F32351FD3}" dt="2025-06-30T20:23:10.329" v="768" actId="478"/>
          <ac:picMkLst>
            <pc:docMk/>
            <pc:sldMk cId="764459806" sldId="263"/>
            <ac:picMk id="5" creationId="{7192EB98-0992-B908-A815-4997F7D8F94D}"/>
          </ac:picMkLst>
        </pc:picChg>
      </pc:sldChg>
      <pc:sldChg chg="modSp new mod">
        <pc:chgData name="Damian Kurpiewski" userId="a6c40eeacb61fb23" providerId="LiveId" clId="{499B384A-2586-45F0-9E8D-966F32351FD3}" dt="2025-06-30T21:10:45.880" v="3459" actId="20577"/>
        <pc:sldMkLst>
          <pc:docMk/>
          <pc:sldMk cId="1151463234" sldId="264"/>
        </pc:sldMkLst>
        <pc:spChg chg="mod">
          <ac:chgData name="Damian Kurpiewski" userId="a6c40eeacb61fb23" providerId="LiveId" clId="{499B384A-2586-45F0-9E8D-966F32351FD3}" dt="2025-06-30T20:24:18.212" v="775" actId="20577"/>
          <ac:spMkLst>
            <pc:docMk/>
            <pc:sldMk cId="1151463234" sldId="264"/>
            <ac:spMk id="2" creationId="{F89E516A-2FCF-C7C0-768C-644F130445D6}"/>
          </ac:spMkLst>
        </pc:spChg>
        <pc:spChg chg="mod">
          <ac:chgData name="Damian Kurpiewski" userId="a6c40eeacb61fb23" providerId="LiveId" clId="{499B384A-2586-45F0-9E8D-966F32351FD3}" dt="2025-06-30T21:10:45.880" v="3459" actId="20577"/>
          <ac:spMkLst>
            <pc:docMk/>
            <pc:sldMk cId="1151463234" sldId="264"/>
            <ac:spMk id="3" creationId="{5C8B5597-7F2C-DA24-37C3-81FBAF9EE8C0}"/>
          </ac:spMkLst>
        </pc:spChg>
      </pc:sldChg>
      <pc:sldChg chg="addSp modSp new mod chgLayout">
        <pc:chgData name="Damian Kurpiewski" userId="a6c40eeacb61fb23" providerId="LiveId" clId="{499B384A-2586-45F0-9E8D-966F32351FD3}" dt="2025-06-30T20:31:03.384" v="1085" actId="207"/>
        <pc:sldMkLst>
          <pc:docMk/>
          <pc:sldMk cId="2079312158" sldId="265"/>
        </pc:sldMkLst>
        <pc:spChg chg="mod">
          <ac:chgData name="Damian Kurpiewski" userId="a6c40eeacb61fb23" providerId="LiveId" clId="{499B384A-2586-45F0-9E8D-966F32351FD3}" dt="2025-06-30T20:29:51.966" v="1072" actId="14100"/>
          <ac:spMkLst>
            <pc:docMk/>
            <pc:sldMk cId="2079312158" sldId="265"/>
            <ac:spMk id="2" creationId="{FCC86D68-000D-3D87-58DC-B90AD6F5E185}"/>
          </ac:spMkLst>
        </pc:spChg>
        <pc:spChg chg="mod">
          <ac:chgData name="Damian Kurpiewski" userId="a6c40eeacb61fb23" providerId="LiveId" clId="{499B384A-2586-45F0-9E8D-966F32351FD3}" dt="2025-06-30T20:31:03.384" v="1085" actId="207"/>
          <ac:spMkLst>
            <pc:docMk/>
            <pc:sldMk cId="2079312158" sldId="265"/>
            <ac:spMk id="3" creationId="{813F0205-3741-178E-711C-ED3832D4B5FF}"/>
          </ac:spMkLst>
        </pc:spChg>
        <pc:spChg chg="add">
          <ac:chgData name="Damian Kurpiewski" userId="a6c40eeacb61fb23" providerId="LiveId" clId="{499B384A-2586-45F0-9E8D-966F32351FD3}" dt="2025-06-30T20:27:00.087" v="849"/>
          <ac:spMkLst>
            <pc:docMk/>
            <pc:sldMk cId="2079312158" sldId="265"/>
            <ac:spMk id="4" creationId="{97019F14-9D28-D8CF-9C57-FCD1D5BC17D5}"/>
          </ac:spMkLst>
        </pc:spChg>
        <pc:spChg chg="add">
          <ac:chgData name="Damian Kurpiewski" userId="a6c40eeacb61fb23" providerId="LiveId" clId="{499B384A-2586-45F0-9E8D-966F32351FD3}" dt="2025-06-30T20:27:02.987" v="850"/>
          <ac:spMkLst>
            <pc:docMk/>
            <pc:sldMk cId="2079312158" sldId="265"/>
            <ac:spMk id="5" creationId="{19EE9CA2-51F1-85F8-B6C9-0C2E04FA0CA9}"/>
          </ac:spMkLst>
        </pc:spChg>
        <pc:spChg chg="add">
          <ac:chgData name="Damian Kurpiewski" userId="a6c40eeacb61fb23" providerId="LiveId" clId="{499B384A-2586-45F0-9E8D-966F32351FD3}" dt="2025-06-30T20:27:07.631" v="851"/>
          <ac:spMkLst>
            <pc:docMk/>
            <pc:sldMk cId="2079312158" sldId="265"/>
            <ac:spMk id="6" creationId="{34326F3C-8D72-6679-CD70-8D05FB364A3E}"/>
          </ac:spMkLst>
        </pc:spChg>
        <pc:spChg chg="add">
          <ac:chgData name="Damian Kurpiewski" userId="a6c40eeacb61fb23" providerId="LiveId" clId="{499B384A-2586-45F0-9E8D-966F32351FD3}" dt="2025-06-30T20:27:09.706" v="852"/>
          <ac:spMkLst>
            <pc:docMk/>
            <pc:sldMk cId="2079312158" sldId="265"/>
            <ac:spMk id="7" creationId="{8F3F560B-1DA2-EC7C-779E-AED2AB3851EB}"/>
          </ac:spMkLst>
        </pc:spChg>
      </pc:sldChg>
      <pc:sldChg chg="modSp add mod">
        <pc:chgData name="Damian Kurpiewski" userId="a6c40eeacb61fb23" providerId="LiveId" clId="{499B384A-2586-45F0-9E8D-966F32351FD3}" dt="2025-06-30T20:34:25.787" v="1277" actId="113"/>
        <pc:sldMkLst>
          <pc:docMk/>
          <pc:sldMk cId="4038380" sldId="266"/>
        </pc:sldMkLst>
        <pc:spChg chg="mod">
          <ac:chgData name="Damian Kurpiewski" userId="a6c40eeacb61fb23" providerId="LiveId" clId="{499B384A-2586-45F0-9E8D-966F32351FD3}" dt="2025-06-30T20:34:25.787" v="1277" actId="113"/>
          <ac:spMkLst>
            <pc:docMk/>
            <pc:sldMk cId="4038380" sldId="266"/>
            <ac:spMk id="3" creationId="{3E5172D5-6CB5-9535-3123-313199F5206D}"/>
          </ac:spMkLst>
        </pc:spChg>
      </pc:sldChg>
      <pc:sldChg chg="modSp add mod">
        <pc:chgData name="Damian Kurpiewski" userId="a6c40eeacb61fb23" providerId="LiveId" clId="{499B384A-2586-45F0-9E8D-966F32351FD3}" dt="2025-06-30T20:35:16.126" v="1312" actId="207"/>
        <pc:sldMkLst>
          <pc:docMk/>
          <pc:sldMk cId="2649400010" sldId="267"/>
        </pc:sldMkLst>
        <pc:spChg chg="mod">
          <ac:chgData name="Damian Kurpiewski" userId="a6c40eeacb61fb23" providerId="LiveId" clId="{499B384A-2586-45F0-9E8D-966F32351FD3}" dt="2025-06-30T20:31:10.538" v="1087" actId="20577"/>
          <ac:spMkLst>
            <pc:docMk/>
            <pc:sldMk cId="2649400010" sldId="267"/>
            <ac:spMk id="2" creationId="{8A34F9C3-1E81-8AD1-34D0-99224A2E6C49}"/>
          </ac:spMkLst>
        </pc:spChg>
        <pc:spChg chg="mod">
          <ac:chgData name="Damian Kurpiewski" userId="a6c40eeacb61fb23" providerId="LiveId" clId="{499B384A-2586-45F0-9E8D-966F32351FD3}" dt="2025-06-30T20:35:16.126" v="1312" actId="207"/>
          <ac:spMkLst>
            <pc:docMk/>
            <pc:sldMk cId="2649400010" sldId="267"/>
            <ac:spMk id="3" creationId="{B57A9DF0-2065-200F-ABD5-D3312FD057FD}"/>
          </ac:spMkLst>
        </pc:spChg>
      </pc:sldChg>
      <pc:sldChg chg="modSp add mod">
        <pc:chgData name="Damian Kurpiewski" userId="a6c40eeacb61fb23" providerId="LiveId" clId="{499B384A-2586-45F0-9E8D-966F32351FD3}" dt="2025-06-30T20:38:55.279" v="1509"/>
        <pc:sldMkLst>
          <pc:docMk/>
          <pc:sldMk cId="3821384706" sldId="268"/>
        </pc:sldMkLst>
        <pc:spChg chg="mod">
          <ac:chgData name="Damian Kurpiewski" userId="a6c40eeacb61fb23" providerId="LiveId" clId="{499B384A-2586-45F0-9E8D-966F32351FD3}" dt="2025-06-30T20:35:22.261" v="1313" actId="20577"/>
          <ac:spMkLst>
            <pc:docMk/>
            <pc:sldMk cId="3821384706" sldId="268"/>
            <ac:spMk id="2" creationId="{4972A740-6BEB-777D-0108-3E1E356E1B18}"/>
          </ac:spMkLst>
        </pc:spChg>
        <pc:spChg chg="mod">
          <ac:chgData name="Damian Kurpiewski" userId="a6c40eeacb61fb23" providerId="LiveId" clId="{499B384A-2586-45F0-9E8D-966F32351FD3}" dt="2025-06-30T20:38:55.279" v="1509"/>
          <ac:spMkLst>
            <pc:docMk/>
            <pc:sldMk cId="3821384706" sldId="268"/>
            <ac:spMk id="3" creationId="{B7A4F4D6-3FA5-435B-D92F-04F1DF68E711}"/>
          </ac:spMkLst>
        </pc:spChg>
      </pc:sldChg>
      <pc:sldChg chg="add">
        <pc:chgData name="Damian Kurpiewski" userId="a6c40eeacb61fb23" providerId="LiveId" clId="{499B384A-2586-45F0-9E8D-966F32351FD3}" dt="2025-06-30T20:35:10.063" v="1311" actId="2890"/>
        <pc:sldMkLst>
          <pc:docMk/>
          <pc:sldMk cId="4091156079" sldId="269"/>
        </pc:sldMkLst>
      </pc:sldChg>
      <pc:sldChg chg="modSp add mod">
        <pc:chgData name="Damian Kurpiewski" userId="a6c40eeacb61fb23" providerId="LiveId" clId="{499B384A-2586-45F0-9E8D-966F32351FD3}" dt="2025-06-30T20:38:49.203" v="1506"/>
        <pc:sldMkLst>
          <pc:docMk/>
          <pc:sldMk cId="4103808220" sldId="270"/>
        </pc:sldMkLst>
        <pc:spChg chg="mod">
          <ac:chgData name="Damian Kurpiewski" userId="a6c40eeacb61fb23" providerId="LiveId" clId="{499B384A-2586-45F0-9E8D-966F32351FD3}" dt="2025-06-30T20:38:49.203" v="1506"/>
          <ac:spMkLst>
            <pc:docMk/>
            <pc:sldMk cId="4103808220" sldId="270"/>
            <ac:spMk id="3" creationId="{864DCD62-B11F-FE17-45E4-FB1F9C070117}"/>
          </ac:spMkLst>
        </pc:spChg>
      </pc:sldChg>
      <pc:sldChg chg="modSp add del mod ord">
        <pc:chgData name="Damian Kurpiewski" userId="a6c40eeacb61fb23" providerId="LiveId" clId="{499B384A-2586-45F0-9E8D-966F32351FD3}" dt="2025-06-30T20:42:38.101" v="1769" actId="47"/>
        <pc:sldMkLst>
          <pc:docMk/>
          <pc:sldMk cId="579924137" sldId="271"/>
        </pc:sldMkLst>
        <pc:spChg chg="mod">
          <ac:chgData name="Damian Kurpiewski" userId="a6c40eeacb61fb23" providerId="LiveId" clId="{499B384A-2586-45F0-9E8D-966F32351FD3}" dt="2025-06-30T20:39:17.726" v="1514" actId="20577"/>
          <ac:spMkLst>
            <pc:docMk/>
            <pc:sldMk cId="579924137" sldId="271"/>
            <ac:spMk id="2" creationId="{F82FEDC3-414B-37A0-A575-5429D4633064}"/>
          </ac:spMkLst>
        </pc:spChg>
        <pc:spChg chg="mod">
          <ac:chgData name="Damian Kurpiewski" userId="a6c40eeacb61fb23" providerId="LiveId" clId="{499B384A-2586-45F0-9E8D-966F32351FD3}" dt="2025-06-30T20:42:23.297" v="1766" actId="2711"/>
          <ac:spMkLst>
            <pc:docMk/>
            <pc:sldMk cId="579924137" sldId="271"/>
            <ac:spMk id="3" creationId="{78C9E8C8-35AE-C7A3-1092-F0C373854730}"/>
          </ac:spMkLst>
        </pc:spChg>
      </pc:sldChg>
      <pc:sldChg chg="modSp add mod">
        <pc:chgData name="Damian Kurpiewski" userId="a6c40eeacb61fb23" providerId="LiveId" clId="{499B384A-2586-45F0-9E8D-966F32351FD3}" dt="2025-06-30T20:42:43.656" v="1771" actId="207"/>
        <pc:sldMkLst>
          <pc:docMk/>
          <pc:sldMk cId="3837789308" sldId="272"/>
        </pc:sldMkLst>
        <pc:spChg chg="mod">
          <ac:chgData name="Damian Kurpiewski" userId="a6c40eeacb61fb23" providerId="LiveId" clId="{499B384A-2586-45F0-9E8D-966F32351FD3}" dt="2025-06-30T20:42:43.656" v="1771" actId="207"/>
          <ac:spMkLst>
            <pc:docMk/>
            <pc:sldMk cId="3837789308" sldId="272"/>
            <ac:spMk id="3" creationId="{00744568-5573-9F2F-B942-2F668D04AEBD}"/>
          </ac:spMkLst>
        </pc:spChg>
      </pc:sldChg>
      <pc:sldChg chg="modSp add del mod">
        <pc:chgData name="Damian Kurpiewski" userId="a6c40eeacb61fb23" providerId="LiveId" clId="{499B384A-2586-45F0-9E8D-966F32351FD3}" dt="2025-06-30T20:42:59.088" v="1774" actId="47"/>
        <pc:sldMkLst>
          <pc:docMk/>
          <pc:sldMk cId="2129662042" sldId="273"/>
        </pc:sldMkLst>
        <pc:spChg chg="mod">
          <ac:chgData name="Damian Kurpiewski" userId="a6c40eeacb61fb23" providerId="LiveId" clId="{499B384A-2586-45F0-9E8D-966F32351FD3}" dt="2025-06-30T20:41:31.343" v="1723" actId="20577"/>
          <ac:spMkLst>
            <pc:docMk/>
            <pc:sldMk cId="2129662042" sldId="273"/>
            <ac:spMk id="2" creationId="{DFB29DA0-18E5-5BF7-B505-B7FFFF6DC649}"/>
          </ac:spMkLst>
        </pc:spChg>
        <pc:spChg chg="mod">
          <ac:chgData name="Damian Kurpiewski" userId="a6c40eeacb61fb23" providerId="LiveId" clId="{499B384A-2586-45F0-9E8D-966F32351FD3}" dt="2025-06-30T20:42:08.883" v="1764" actId="2711"/>
          <ac:spMkLst>
            <pc:docMk/>
            <pc:sldMk cId="2129662042" sldId="273"/>
            <ac:spMk id="3" creationId="{BFB1BABB-3140-AB59-3FB4-8058C1279E07}"/>
          </ac:spMkLst>
        </pc:spChg>
      </pc:sldChg>
      <pc:sldChg chg="add">
        <pc:chgData name="Damian Kurpiewski" userId="a6c40eeacb61fb23" providerId="LiveId" clId="{499B384A-2586-45F0-9E8D-966F32351FD3}" dt="2025-06-30T20:42:40.369" v="1770" actId="2890"/>
        <pc:sldMkLst>
          <pc:docMk/>
          <pc:sldMk cId="1392392021" sldId="274"/>
        </pc:sldMkLst>
      </pc:sldChg>
      <pc:sldChg chg="modSp add mod">
        <pc:chgData name="Damian Kurpiewski" userId="a6c40eeacb61fb23" providerId="LiveId" clId="{499B384A-2586-45F0-9E8D-966F32351FD3}" dt="2025-06-30T20:44:32.648" v="1977" actId="207"/>
        <pc:sldMkLst>
          <pc:docMk/>
          <pc:sldMk cId="1814086022" sldId="275"/>
        </pc:sldMkLst>
        <pc:spChg chg="mod">
          <ac:chgData name="Damian Kurpiewski" userId="a6c40eeacb61fb23" providerId="LiveId" clId="{499B384A-2586-45F0-9E8D-966F32351FD3}" dt="2025-06-30T20:43:01.503" v="1775" actId="20577"/>
          <ac:spMkLst>
            <pc:docMk/>
            <pc:sldMk cId="1814086022" sldId="275"/>
            <ac:spMk id="2" creationId="{3E10984A-7FC0-8C34-70F8-AA17E40560C4}"/>
          </ac:spMkLst>
        </pc:spChg>
        <pc:spChg chg="mod">
          <ac:chgData name="Damian Kurpiewski" userId="a6c40eeacb61fb23" providerId="LiveId" clId="{499B384A-2586-45F0-9E8D-966F32351FD3}" dt="2025-06-30T20:44:32.648" v="1977" actId="207"/>
          <ac:spMkLst>
            <pc:docMk/>
            <pc:sldMk cId="1814086022" sldId="275"/>
            <ac:spMk id="3" creationId="{F9C1CCCB-68EE-5FEF-C5A2-A783219DC077}"/>
          </ac:spMkLst>
        </pc:spChg>
      </pc:sldChg>
      <pc:sldChg chg="add">
        <pc:chgData name="Damian Kurpiewski" userId="a6c40eeacb61fb23" providerId="LiveId" clId="{499B384A-2586-45F0-9E8D-966F32351FD3}" dt="2025-06-30T20:44:28.822" v="1976" actId="2890"/>
        <pc:sldMkLst>
          <pc:docMk/>
          <pc:sldMk cId="2134639403" sldId="276"/>
        </pc:sldMkLst>
      </pc:sldChg>
      <pc:sldChg chg="modSp add mod">
        <pc:chgData name="Damian Kurpiewski" userId="a6c40eeacb61fb23" providerId="LiveId" clId="{499B384A-2586-45F0-9E8D-966F32351FD3}" dt="2025-06-30T20:46:27.078" v="2138" actId="207"/>
        <pc:sldMkLst>
          <pc:docMk/>
          <pc:sldMk cId="1774145719" sldId="277"/>
        </pc:sldMkLst>
        <pc:spChg chg="mod">
          <ac:chgData name="Damian Kurpiewski" userId="a6c40eeacb61fb23" providerId="LiveId" clId="{499B384A-2586-45F0-9E8D-966F32351FD3}" dt="2025-06-30T20:44:40.358" v="1979" actId="20577"/>
          <ac:spMkLst>
            <pc:docMk/>
            <pc:sldMk cId="1774145719" sldId="277"/>
            <ac:spMk id="2" creationId="{B4FD24AC-1E3E-6F50-6B26-46AF1D68FDEC}"/>
          </ac:spMkLst>
        </pc:spChg>
        <pc:spChg chg="mod">
          <ac:chgData name="Damian Kurpiewski" userId="a6c40eeacb61fb23" providerId="LiveId" clId="{499B384A-2586-45F0-9E8D-966F32351FD3}" dt="2025-06-30T20:46:27.078" v="2138" actId="207"/>
          <ac:spMkLst>
            <pc:docMk/>
            <pc:sldMk cId="1774145719" sldId="277"/>
            <ac:spMk id="3" creationId="{733F231D-5B84-61DA-0A35-95B6587A22BC}"/>
          </ac:spMkLst>
        </pc:spChg>
      </pc:sldChg>
      <pc:sldChg chg="add">
        <pc:chgData name="Damian Kurpiewski" userId="a6c40eeacb61fb23" providerId="LiveId" clId="{499B384A-2586-45F0-9E8D-966F32351FD3}" dt="2025-06-30T20:46:22.981" v="2137" actId="2890"/>
        <pc:sldMkLst>
          <pc:docMk/>
          <pc:sldMk cId="806613588" sldId="278"/>
        </pc:sldMkLst>
      </pc:sldChg>
      <pc:sldChg chg="addSp delSp modSp new mod modClrScheme chgLayout">
        <pc:chgData name="Damian Kurpiewski" userId="a6c40eeacb61fb23" providerId="LiveId" clId="{499B384A-2586-45F0-9E8D-966F32351FD3}" dt="2025-06-30T20:51:20.652" v="2414" actId="242"/>
        <pc:sldMkLst>
          <pc:docMk/>
          <pc:sldMk cId="1000379345" sldId="279"/>
        </pc:sldMkLst>
        <pc:spChg chg="mod">
          <ac:chgData name="Damian Kurpiewski" userId="a6c40eeacb61fb23" providerId="LiveId" clId="{499B384A-2586-45F0-9E8D-966F32351FD3}" dt="2025-06-30T20:51:20.652" v="2414" actId="242"/>
          <ac:spMkLst>
            <pc:docMk/>
            <pc:sldMk cId="1000379345" sldId="279"/>
            <ac:spMk id="2" creationId="{192451A2-F1FF-74CE-8EF6-3432431E1408}"/>
          </ac:spMkLst>
        </pc:spChg>
        <pc:spChg chg="mod">
          <ac:chgData name="Damian Kurpiewski" userId="a6c40eeacb61fb23" providerId="LiveId" clId="{499B384A-2586-45F0-9E8D-966F32351FD3}" dt="2025-06-30T20:51:15.861" v="2412" actId="403"/>
          <ac:spMkLst>
            <pc:docMk/>
            <pc:sldMk cId="1000379345" sldId="279"/>
            <ac:spMk id="3" creationId="{FA38FA9D-C9B1-1B8D-6DD5-5D8970EB7AED}"/>
          </ac:spMkLst>
        </pc:spChg>
        <pc:spChg chg="add del mod">
          <ac:chgData name="Damian Kurpiewski" userId="a6c40eeacb61fb23" providerId="LiveId" clId="{499B384A-2586-45F0-9E8D-966F32351FD3}" dt="2025-06-30T20:50:57.840" v="2409" actId="931"/>
          <ac:spMkLst>
            <pc:docMk/>
            <pc:sldMk cId="1000379345" sldId="279"/>
            <ac:spMk id="8" creationId="{B567CF53-C45B-48DB-6248-8F06DEF80129}"/>
          </ac:spMkLst>
        </pc:spChg>
        <pc:picChg chg="add mod">
          <ac:chgData name="Damian Kurpiewski" userId="a6c40eeacb61fb23" providerId="LiveId" clId="{499B384A-2586-45F0-9E8D-966F32351FD3}" dt="2025-06-30T20:50:57.840" v="2409" actId="931"/>
          <ac:picMkLst>
            <pc:docMk/>
            <pc:sldMk cId="1000379345" sldId="279"/>
            <ac:picMk id="5" creationId="{14D8D668-E912-E25D-CE86-DD8FE07C5E01}"/>
          </ac:picMkLst>
        </pc:picChg>
      </pc:sldChg>
      <pc:sldChg chg="addSp modSp new mod modClrScheme chgLayout">
        <pc:chgData name="Damian Kurpiewski" userId="a6c40eeacb61fb23" providerId="LiveId" clId="{499B384A-2586-45F0-9E8D-966F32351FD3}" dt="2025-06-30T20:52:10.240" v="2500" actId="403"/>
        <pc:sldMkLst>
          <pc:docMk/>
          <pc:sldMk cId="4265886364" sldId="280"/>
        </pc:sldMkLst>
        <pc:spChg chg="mod">
          <ac:chgData name="Damian Kurpiewski" userId="a6c40eeacb61fb23" providerId="LiveId" clId="{499B384A-2586-45F0-9E8D-966F32351FD3}" dt="2025-06-30T20:51:54.702" v="2460" actId="26606"/>
          <ac:spMkLst>
            <pc:docMk/>
            <pc:sldMk cId="4265886364" sldId="280"/>
            <ac:spMk id="2" creationId="{12EDFBB6-5F72-E99E-90E1-E60DE492892D}"/>
          </ac:spMkLst>
        </pc:spChg>
        <pc:spChg chg="add mod">
          <ac:chgData name="Damian Kurpiewski" userId="a6c40eeacb61fb23" providerId="LiveId" clId="{499B384A-2586-45F0-9E8D-966F32351FD3}" dt="2025-06-30T20:52:10.240" v="2500" actId="403"/>
          <ac:spMkLst>
            <pc:docMk/>
            <pc:sldMk cId="4265886364" sldId="280"/>
            <ac:spMk id="7" creationId="{BA735406-7CED-280C-B4AB-8C9B97E3467F}"/>
          </ac:spMkLst>
        </pc:spChg>
      </pc:sldChg>
      <pc:sldChg chg="addSp delSp modSp new mod modClrScheme chgLayout">
        <pc:chgData name="Damian Kurpiewski" userId="a6c40eeacb61fb23" providerId="LiveId" clId="{499B384A-2586-45F0-9E8D-966F32351FD3}" dt="2025-06-30T20:56:07.373" v="2877" actId="113"/>
        <pc:sldMkLst>
          <pc:docMk/>
          <pc:sldMk cId="1072849676" sldId="281"/>
        </pc:sldMkLst>
        <pc:spChg chg="mod">
          <ac:chgData name="Damian Kurpiewski" userId="a6c40eeacb61fb23" providerId="LiveId" clId="{499B384A-2586-45F0-9E8D-966F32351FD3}" dt="2025-06-30T20:55:37.315" v="2871" actId="242"/>
          <ac:spMkLst>
            <pc:docMk/>
            <pc:sldMk cId="1072849676" sldId="281"/>
            <ac:spMk id="2" creationId="{71DDB651-7FCC-665E-CCC8-71262C41BD1B}"/>
          </ac:spMkLst>
        </pc:spChg>
        <pc:spChg chg="mod">
          <ac:chgData name="Damian Kurpiewski" userId="a6c40eeacb61fb23" providerId="LiveId" clId="{499B384A-2586-45F0-9E8D-966F32351FD3}" dt="2025-06-30T20:56:07.373" v="2877" actId="113"/>
          <ac:spMkLst>
            <pc:docMk/>
            <pc:sldMk cId="1072849676" sldId="281"/>
            <ac:spMk id="3" creationId="{86A0CB92-8C92-1A4A-4E1E-472CC5B94D33}"/>
          </ac:spMkLst>
        </pc:spChg>
        <pc:spChg chg="add del mod">
          <ac:chgData name="Damian Kurpiewski" userId="a6c40eeacb61fb23" providerId="LiveId" clId="{499B384A-2586-45F0-9E8D-966F32351FD3}" dt="2025-06-30T20:55:23.652" v="2868" actId="931"/>
          <ac:spMkLst>
            <pc:docMk/>
            <pc:sldMk cId="1072849676" sldId="281"/>
            <ac:spMk id="8" creationId="{8A79C497-CEA5-ABA7-356B-DF40BACE8731}"/>
          </ac:spMkLst>
        </pc:spChg>
        <pc:picChg chg="add mod">
          <ac:chgData name="Damian Kurpiewski" userId="a6c40eeacb61fb23" providerId="LiveId" clId="{499B384A-2586-45F0-9E8D-966F32351FD3}" dt="2025-06-30T20:55:23.652" v="2868" actId="931"/>
          <ac:picMkLst>
            <pc:docMk/>
            <pc:sldMk cId="1072849676" sldId="281"/>
            <ac:picMk id="5" creationId="{FB410AFF-984B-AC92-E4D7-35ACB4BD589E}"/>
          </ac:picMkLst>
        </pc:picChg>
      </pc:sldChg>
      <pc:sldChg chg="addSp modSp new mod">
        <pc:chgData name="Damian Kurpiewski" userId="a6c40eeacb61fb23" providerId="LiveId" clId="{499B384A-2586-45F0-9E8D-966F32351FD3}" dt="2025-06-30T20:58:58.731" v="3018" actId="1076"/>
        <pc:sldMkLst>
          <pc:docMk/>
          <pc:sldMk cId="3490761115" sldId="282"/>
        </pc:sldMkLst>
        <pc:spChg chg="mod">
          <ac:chgData name="Damian Kurpiewski" userId="a6c40eeacb61fb23" providerId="LiveId" clId="{499B384A-2586-45F0-9E8D-966F32351FD3}" dt="2025-06-30T20:57:20.472" v="3005" actId="1076"/>
          <ac:spMkLst>
            <pc:docMk/>
            <pc:sldMk cId="3490761115" sldId="282"/>
            <ac:spMk id="2" creationId="{58D7C029-63AB-3EE2-08D2-833090085A55}"/>
          </ac:spMkLst>
        </pc:spChg>
        <pc:spChg chg="mod">
          <ac:chgData name="Damian Kurpiewski" userId="a6c40eeacb61fb23" providerId="LiveId" clId="{499B384A-2586-45F0-9E8D-966F32351FD3}" dt="2025-06-30T20:57:16.419" v="3004" actId="1076"/>
          <ac:spMkLst>
            <pc:docMk/>
            <pc:sldMk cId="3490761115" sldId="282"/>
            <ac:spMk id="3" creationId="{CB2CD5B4-7B88-65FF-4DC4-11FB1C58FB7E}"/>
          </ac:spMkLst>
        </pc:spChg>
        <pc:spChg chg="add mod">
          <ac:chgData name="Damian Kurpiewski" userId="a6c40eeacb61fb23" providerId="LiveId" clId="{499B384A-2586-45F0-9E8D-966F32351FD3}" dt="2025-06-30T20:57:36.480" v="3007" actId="1076"/>
          <ac:spMkLst>
            <pc:docMk/>
            <pc:sldMk cId="3490761115" sldId="282"/>
            <ac:spMk id="4" creationId="{943B18A7-DAC2-285B-F418-217B26101DC1}"/>
          </ac:spMkLst>
        </pc:spChg>
        <pc:spChg chg="add mod">
          <ac:chgData name="Damian Kurpiewski" userId="a6c40eeacb61fb23" providerId="LiveId" clId="{499B384A-2586-45F0-9E8D-966F32351FD3}" dt="2025-06-30T20:57:59.677" v="3011" actId="207"/>
          <ac:spMkLst>
            <pc:docMk/>
            <pc:sldMk cId="3490761115" sldId="282"/>
            <ac:spMk id="5" creationId="{EDBB3A77-AA6B-41F3-638A-7BB777503684}"/>
          </ac:spMkLst>
        </pc:spChg>
        <pc:spChg chg="add mod">
          <ac:chgData name="Damian Kurpiewski" userId="a6c40eeacb61fb23" providerId="LiveId" clId="{499B384A-2586-45F0-9E8D-966F32351FD3}" dt="2025-06-30T20:58:39.122" v="3013" actId="207"/>
          <ac:spMkLst>
            <pc:docMk/>
            <pc:sldMk cId="3490761115" sldId="282"/>
            <ac:spMk id="6" creationId="{92151AC7-B0A5-9A7B-1BE9-A9E0120FAFC6}"/>
          </ac:spMkLst>
        </pc:spChg>
        <pc:spChg chg="add mod">
          <ac:chgData name="Damian Kurpiewski" userId="a6c40eeacb61fb23" providerId="LiveId" clId="{499B384A-2586-45F0-9E8D-966F32351FD3}" dt="2025-06-30T20:58:46.909" v="3015" actId="1076"/>
          <ac:spMkLst>
            <pc:docMk/>
            <pc:sldMk cId="3490761115" sldId="282"/>
            <ac:spMk id="7" creationId="{52A67E1E-E263-1FF4-8122-D9D87688E286}"/>
          </ac:spMkLst>
        </pc:spChg>
        <pc:spChg chg="add mod">
          <ac:chgData name="Damian Kurpiewski" userId="a6c40eeacb61fb23" providerId="LiveId" clId="{499B384A-2586-45F0-9E8D-966F32351FD3}" dt="2025-06-30T20:58:58.731" v="3018" actId="1076"/>
          <ac:spMkLst>
            <pc:docMk/>
            <pc:sldMk cId="3490761115" sldId="282"/>
            <ac:spMk id="8" creationId="{FFDC8E91-2BA6-9BD4-8D37-96F96ADEE1DF}"/>
          </ac:spMkLst>
        </pc:spChg>
      </pc:sldChg>
      <pc:sldChg chg="addSp delSp modSp new mod modClrScheme chgLayout">
        <pc:chgData name="Damian Kurpiewski" userId="a6c40eeacb61fb23" providerId="LiveId" clId="{499B384A-2586-45F0-9E8D-966F32351FD3}" dt="2025-06-30T21:06:47.678" v="3278" actId="12100"/>
        <pc:sldMkLst>
          <pc:docMk/>
          <pc:sldMk cId="2954768591" sldId="283"/>
        </pc:sldMkLst>
        <pc:spChg chg="mod">
          <ac:chgData name="Damian Kurpiewski" userId="a6c40eeacb61fb23" providerId="LiveId" clId="{499B384A-2586-45F0-9E8D-966F32351FD3}" dt="2025-06-30T21:00:36.073" v="3157" actId="26606"/>
          <ac:spMkLst>
            <pc:docMk/>
            <pc:sldMk cId="2954768591" sldId="283"/>
            <ac:spMk id="2" creationId="{EE76DBD8-C369-7F09-3360-37A85BFE7319}"/>
          </ac:spMkLst>
        </pc:spChg>
        <pc:spChg chg="del mod">
          <ac:chgData name="Damian Kurpiewski" userId="a6c40eeacb61fb23" providerId="LiveId" clId="{499B384A-2586-45F0-9E8D-966F32351FD3}" dt="2025-06-30T21:00:36.073" v="3157" actId="26606"/>
          <ac:spMkLst>
            <pc:docMk/>
            <pc:sldMk cId="2954768591" sldId="283"/>
            <ac:spMk id="3" creationId="{CCFE8187-827D-5E8B-E12D-B8C9BF9382F0}"/>
          </ac:spMkLst>
        </pc:spChg>
        <pc:graphicFrameChg chg="add mod">
          <ac:chgData name="Damian Kurpiewski" userId="a6c40eeacb61fb23" providerId="LiveId" clId="{499B384A-2586-45F0-9E8D-966F32351FD3}" dt="2025-06-30T21:06:47.678" v="3278" actId="12100"/>
          <ac:graphicFrameMkLst>
            <pc:docMk/>
            <pc:sldMk cId="2954768591" sldId="283"/>
            <ac:graphicFrameMk id="5" creationId="{F90031DB-65E3-2C59-3BEA-9F58DF2E13AD}"/>
          </ac:graphicFrameMkLst>
        </pc:graphicFrameChg>
      </pc:sldChg>
      <pc:sldChg chg="addSp delSp modSp new mod">
        <pc:chgData name="Damian Kurpiewski" userId="a6c40eeacb61fb23" providerId="LiveId" clId="{499B384A-2586-45F0-9E8D-966F32351FD3}" dt="2025-06-30T21:01:16.736" v="3184" actId="1076"/>
        <pc:sldMkLst>
          <pc:docMk/>
          <pc:sldMk cId="3566930903" sldId="284"/>
        </pc:sldMkLst>
        <pc:spChg chg="mod">
          <ac:chgData name="Damian Kurpiewski" userId="a6c40eeacb61fb23" providerId="LiveId" clId="{499B384A-2586-45F0-9E8D-966F32351FD3}" dt="2025-06-30T21:00:52.783" v="3178" actId="242"/>
          <ac:spMkLst>
            <pc:docMk/>
            <pc:sldMk cId="3566930903" sldId="284"/>
            <ac:spMk id="2" creationId="{B009B2FA-43C4-DBAD-1BD3-29ED5E315F52}"/>
          </ac:spMkLst>
        </pc:spChg>
        <pc:spChg chg="del">
          <ac:chgData name="Damian Kurpiewski" userId="a6c40eeacb61fb23" providerId="LiveId" clId="{499B384A-2586-45F0-9E8D-966F32351FD3}" dt="2025-06-30T21:00:57.738" v="3179" actId="478"/>
          <ac:spMkLst>
            <pc:docMk/>
            <pc:sldMk cId="3566930903" sldId="284"/>
            <ac:spMk id="3" creationId="{9C051914-4CBB-B2B0-19BE-EED7A3D29F17}"/>
          </ac:spMkLst>
        </pc:spChg>
        <pc:spChg chg="add mod">
          <ac:chgData name="Damian Kurpiewski" userId="a6c40eeacb61fb23" providerId="LiveId" clId="{499B384A-2586-45F0-9E8D-966F32351FD3}" dt="2025-06-30T21:01:16.736" v="3184" actId="1076"/>
          <ac:spMkLst>
            <pc:docMk/>
            <pc:sldMk cId="3566930903" sldId="284"/>
            <ac:spMk id="4" creationId="{AD781A7E-8C01-7FF2-BCB1-C51898D8C3A0}"/>
          </ac:spMkLst>
        </pc:spChg>
      </pc:sldChg>
      <pc:sldChg chg="addSp modSp add mod">
        <pc:chgData name="Damian Kurpiewski" userId="a6c40eeacb61fb23" providerId="LiveId" clId="{499B384A-2586-45F0-9E8D-966F32351FD3}" dt="2025-06-30T21:01:34.516" v="3189" actId="1076"/>
        <pc:sldMkLst>
          <pc:docMk/>
          <pc:sldMk cId="701373192" sldId="285"/>
        </pc:sldMkLst>
        <pc:spChg chg="add mod">
          <ac:chgData name="Damian Kurpiewski" userId="a6c40eeacb61fb23" providerId="LiveId" clId="{499B384A-2586-45F0-9E8D-966F32351FD3}" dt="2025-06-30T21:01:34.516" v="3189" actId="1076"/>
          <ac:spMkLst>
            <pc:docMk/>
            <pc:sldMk cId="701373192" sldId="285"/>
            <ac:spMk id="3" creationId="{66F33ADB-514C-0C0D-5FDE-735864309E57}"/>
          </ac:spMkLst>
        </pc:spChg>
      </pc:sldChg>
      <pc:sldChg chg="addSp modSp add mod">
        <pc:chgData name="Damian Kurpiewski" userId="a6c40eeacb61fb23" providerId="LiveId" clId="{499B384A-2586-45F0-9E8D-966F32351FD3}" dt="2025-06-30T21:04:04.407" v="3211" actId="1076"/>
        <pc:sldMkLst>
          <pc:docMk/>
          <pc:sldMk cId="3004061194" sldId="286"/>
        </pc:sldMkLst>
        <pc:spChg chg="add mod">
          <ac:chgData name="Damian Kurpiewski" userId="a6c40eeacb61fb23" providerId="LiveId" clId="{499B384A-2586-45F0-9E8D-966F32351FD3}" dt="2025-06-30T21:04:04.407" v="3211" actId="1076"/>
          <ac:spMkLst>
            <pc:docMk/>
            <pc:sldMk cId="3004061194" sldId="286"/>
            <ac:spMk id="7" creationId="{7ACEBDBB-C309-38F4-E322-F23CF1397255}"/>
          </ac:spMkLst>
        </pc:spChg>
        <pc:spChg chg="add mod">
          <ac:chgData name="Damian Kurpiewski" userId="a6c40eeacb61fb23" providerId="LiveId" clId="{499B384A-2586-45F0-9E8D-966F32351FD3}" dt="2025-06-30T21:04:04.407" v="3211" actId="1076"/>
          <ac:spMkLst>
            <pc:docMk/>
            <pc:sldMk cId="3004061194" sldId="286"/>
            <ac:spMk id="9" creationId="{09D2E20A-3EAD-04A3-6C95-DE759F9792F1}"/>
          </ac:spMkLst>
        </pc:spChg>
        <pc:spChg chg="add mod">
          <ac:chgData name="Damian Kurpiewski" userId="a6c40eeacb61fb23" providerId="LiveId" clId="{499B384A-2586-45F0-9E8D-966F32351FD3}" dt="2025-06-30T21:04:04.407" v="3211" actId="1076"/>
          <ac:spMkLst>
            <pc:docMk/>
            <pc:sldMk cId="3004061194" sldId="286"/>
            <ac:spMk id="12" creationId="{66075CE3-A6E0-C7FA-C8F9-79ABE8A03B9A}"/>
          </ac:spMkLst>
        </pc:spChg>
        <pc:picChg chg="add mod">
          <ac:chgData name="Damian Kurpiewski" userId="a6c40eeacb61fb23" providerId="LiveId" clId="{499B384A-2586-45F0-9E8D-966F32351FD3}" dt="2025-06-30T21:04:04.407" v="3211" actId="1076"/>
          <ac:picMkLst>
            <pc:docMk/>
            <pc:sldMk cId="3004061194" sldId="286"/>
            <ac:picMk id="6" creationId="{D785C72E-84EB-75F3-FF99-C2DCD9F00410}"/>
          </ac:picMkLst>
        </pc:picChg>
        <pc:picChg chg="add mod">
          <ac:chgData name="Damian Kurpiewski" userId="a6c40eeacb61fb23" providerId="LiveId" clId="{499B384A-2586-45F0-9E8D-966F32351FD3}" dt="2025-06-30T21:04:04.407" v="3211" actId="1076"/>
          <ac:picMkLst>
            <pc:docMk/>
            <pc:sldMk cId="3004061194" sldId="286"/>
            <ac:picMk id="8" creationId="{5203C350-EB7D-5100-7283-C6F726CA8963}"/>
          </ac:picMkLst>
        </pc:picChg>
        <pc:picChg chg="add mod">
          <ac:chgData name="Damian Kurpiewski" userId="a6c40eeacb61fb23" providerId="LiveId" clId="{499B384A-2586-45F0-9E8D-966F32351FD3}" dt="2025-06-30T21:04:04.407" v="3211" actId="1076"/>
          <ac:picMkLst>
            <pc:docMk/>
            <pc:sldMk cId="3004061194" sldId="286"/>
            <ac:picMk id="11" creationId="{0E67EAC1-F8C4-5095-9224-7F01272669CF}"/>
          </ac:picMkLst>
        </pc:picChg>
        <pc:picChg chg="add mod">
          <ac:chgData name="Damian Kurpiewski" userId="a6c40eeacb61fb23" providerId="LiveId" clId="{499B384A-2586-45F0-9E8D-966F32351FD3}" dt="2025-06-30T21:04:04.407" v="3211" actId="1076"/>
          <ac:picMkLst>
            <pc:docMk/>
            <pc:sldMk cId="3004061194" sldId="286"/>
            <ac:picMk id="14" creationId="{F8EFB8F1-C4D4-01DD-DEFB-2935A2BE84F8}"/>
          </ac:picMkLst>
        </pc:picChg>
      </pc:sldChg>
      <pc:sldChg chg="addSp modSp new mod modClrScheme chgLayout">
        <pc:chgData name="Damian Kurpiewski" userId="a6c40eeacb61fb23" providerId="LiveId" clId="{499B384A-2586-45F0-9E8D-966F32351FD3}" dt="2025-06-30T21:06:24.390" v="3277" actId="113"/>
        <pc:sldMkLst>
          <pc:docMk/>
          <pc:sldMk cId="1618153083" sldId="287"/>
        </pc:sldMkLst>
        <pc:spChg chg="mod">
          <ac:chgData name="Damian Kurpiewski" userId="a6c40eeacb61fb23" providerId="LiveId" clId="{499B384A-2586-45F0-9E8D-966F32351FD3}" dt="2025-06-30T21:06:13.511" v="3270" actId="122"/>
          <ac:spMkLst>
            <pc:docMk/>
            <pc:sldMk cId="1618153083" sldId="287"/>
            <ac:spMk id="2" creationId="{C16C01F8-B6E6-E4D4-FDFB-EF7FEE6847B6}"/>
          </ac:spMkLst>
        </pc:spChg>
        <pc:spChg chg="mod">
          <ac:chgData name="Damian Kurpiewski" userId="a6c40eeacb61fb23" providerId="LiveId" clId="{499B384A-2586-45F0-9E8D-966F32351FD3}" dt="2025-06-30T21:06:24.390" v="3277" actId="113"/>
          <ac:spMkLst>
            <pc:docMk/>
            <pc:sldMk cId="1618153083" sldId="287"/>
            <ac:spMk id="3" creationId="{012E86C9-73B9-FC89-3491-0A758369BBA7}"/>
          </ac:spMkLst>
        </pc:spChg>
        <pc:picChg chg="add mod">
          <ac:chgData name="Damian Kurpiewski" userId="a6c40eeacb61fb23" providerId="LiveId" clId="{499B384A-2586-45F0-9E8D-966F32351FD3}" dt="2025-06-30T21:06:01.808" v="3267" actId="14826"/>
          <ac:picMkLst>
            <pc:docMk/>
            <pc:sldMk cId="1618153083" sldId="287"/>
            <ac:picMk id="5" creationId="{829F2933-B0E8-B26D-291B-CCED99F3EE66}"/>
          </ac:picMkLst>
        </pc:picChg>
      </pc:sldChg>
      <pc:sldChg chg="addSp delSp modSp new mod modClrScheme chgLayout">
        <pc:chgData name="Damian Kurpiewski" userId="a6c40eeacb61fb23" providerId="LiveId" clId="{499B384A-2586-45F0-9E8D-966F32351FD3}" dt="2025-06-30T21:07:47.309" v="3398" actId="12100"/>
        <pc:sldMkLst>
          <pc:docMk/>
          <pc:sldMk cId="116961574" sldId="288"/>
        </pc:sldMkLst>
        <pc:spChg chg="mod">
          <ac:chgData name="Damian Kurpiewski" userId="a6c40eeacb61fb23" providerId="LiveId" clId="{499B384A-2586-45F0-9E8D-966F32351FD3}" dt="2025-06-30T21:07:36.147" v="3397" actId="26606"/>
          <ac:spMkLst>
            <pc:docMk/>
            <pc:sldMk cId="116961574" sldId="288"/>
            <ac:spMk id="2" creationId="{8285E229-4C4E-78D8-9ECF-86C0861D8DAD}"/>
          </ac:spMkLst>
        </pc:spChg>
        <pc:spChg chg="del mod">
          <ac:chgData name="Damian Kurpiewski" userId="a6c40eeacb61fb23" providerId="LiveId" clId="{499B384A-2586-45F0-9E8D-966F32351FD3}" dt="2025-06-30T21:07:36.147" v="3397" actId="26606"/>
          <ac:spMkLst>
            <pc:docMk/>
            <pc:sldMk cId="116961574" sldId="288"/>
            <ac:spMk id="3" creationId="{ACB15AFA-B457-60B4-2401-4AEAAC373757}"/>
          </ac:spMkLst>
        </pc:spChg>
        <pc:graphicFrameChg chg="add mod">
          <ac:chgData name="Damian Kurpiewski" userId="a6c40eeacb61fb23" providerId="LiveId" clId="{499B384A-2586-45F0-9E8D-966F32351FD3}" dt="2025-06-30T21:07:47.309" v="3398" actId="12100"/>
          <ac:graphicFrameMkLst>
            <pc:docMk/>
            <pc:sldMk cId="116961574" sldId="288"/>
            <ac:graphicFrameMk id="5" creationId="{B333324F-5A14-72C9-24CC-538414DB03B4}"/>
          </ac:graphicFrameMkLst>
        </pc:graphicFrameChg>
      </pc:sldChg>
      <pc:sldChg chg="addSp delSp modSp new mod modAnim">
        <pc:chgData name="Damian Kurpiewski" userId="a6c40eeacb61fb23" providerId="LiveId" clId="{499B384A-2586-45F0-9E8D-966F32351FD3}" dt="2025-06-30T21:10:50.628" v="3461" actId="122"/>
        <pc:sldMkLst>
          <pc:docMk/>
          <pc:sldMk cId="2524860164" sldId="289"/>
        </pc:sldMkLst>
        <pc:spChg chg="mod">
          <ac:chgData name="Damian Kurpiewski" userId="a6c40eeacb61fb23" providerId="LiveId" clId="{499B384A-2586-45F0-9E8D-966F32351FD3}" dt="2025-06-30T21:10:50.628" v="3461" actId="122"/>
          <ac:spMkLst>
            <pc:docMk/>
            <pc:sldMk cId="2524860164" sldId="289"/>
            <ac:spMk id="2" creationId="{79631C38-122D-EEDB-7E00-54E123596F1D}"/>
          </ac:spMkLst>
        </pc:spChg>
        <pc:spChg chg="del mod">
          <ac:chgData name="Damian Kurpiewski" userId="a6c40eeacb61fb23" providerId="LiveId" clId="{499B384A-2586-45F0-9E8D-966F32351FD3}" dt="2025-06-30T21:10:38.063" v="3454"/>
          <ac:spMkLst>
            <pc:docMk/>
            <pc:sldMk cId="2524860164" sldId="289"/>
            <ac:spMk id="3" creationId="{7B9FEB05-A663-867B-F641-64B617742ED5}"/>
          </ac:spMkLst>
        </pc:spChg>
        <pc:picChg chg="add mod">
          <ac:chgData name="Damian Kurpiewski" userId="a6c40eeacb61fb23" providerId="LiveId" clId="{499B384A-2586-45F0-9E8D-966F32351FD3}" dt="2025-06-30T21:10:38.063" v="3454"/>
          <ac:picMkLst>
            <pc:docMk/>
            <pc:sldMk cId="2524860164" sldId="289"/>
            <ac:picMk id="4" creationId="{09A7FB9E-989C-4CEC-096F-5A9ADE60BBE7}"/>
          </ac:picMkLst>
        </pc:picChg>
      </pc:sldChg>
      <pc:sldMasterChg chg="del delSldLayout">
        <pc:chgData name="Damian Kurpiewski" userId="a6c40eeacb61fb23" providerId="LiveId" clId="{499B384A-2586-45F0-9E8D-966F32351FD3}" dt="2025-06-30T18:58:17.931" v="62" actId="26606"/>
        <pc:sldMasterMkLst>
          <pc:docMk/>
          <pc:sldMasterMk cId="687989627" sldId="2147483648"/>
        </pc:sldMasterMkLst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3948760091" sldId="2147483649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292310776" sldId="2147483650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3926805628" sldId="2147483651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2065582619" sldId="2147483652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2183427695" sldId="2147483653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1556661" sldId="2147483654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3558132861" sldId="2147483655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1385396869" sldId="2147483656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2438151692" sldId="2147483657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3842197536" sldId="2147483658"/>
          </pc:sldLayoutMkLst>
        </pc:sldLayoutChg>
        <pc:sldLayoutChg chg="del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687989627" sldId="2147483648"/>
            <pc:sldLayoutMk cId="2906325820" sldId="2147483659"/>
          </pc:sldLayoutMkLst>
        </pc:sldLayoutChg>
      </pc:sldMasterChg>
      <pc:sldMasterChg chg="add addSldLayout">
        <pc:chgData name="Damian Kurpiewski" userId="a6c40eeacb61fb23" providerId="LiveId" clId="{499B384A-2586-45F0-9E8D-966F32351FD3}" dt="2025-06-30T18:58:17.931" v="62" actId="26606"/>
        <pc:sldMasterMkLst>
          <pc:docMk/>
          <pc:sldMasterMk cId="3993129204" sldId="2147483660"/>
        </pc:sldMasterMkLst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19775345" sldId="2147483661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771413596" sldId="2147483662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580103163" sldId="2147483663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61587151" sldId="2147483664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569772318" sldId="2147483665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258858967" sldId="2147483666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72253609" sldId="2147483667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522398937" sldId="2147483668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757811237" sldId="2147483669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178808113" sldId="2147483670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4021040283" sldId="2147483671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963814441" sldId="2147483672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632737353" sldId="2147483673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068439005" sldId="2147483674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269705669" sldId="2147483675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259780098" sldId="2147483676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203940090" sldId="2147483677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971084388" sldId="2147483678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768422014" sldId="2147483679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166537427" sldId="2147483680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908722772" sldId="2147483681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240520054" sldId="2147483682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036463049" sldId="2147483683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197866240" sldId="2147483684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142735822" sldId="2147483685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138066679" sldId="2147483686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43772636" sldId="2147483687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851815377" sldId="2147483688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669472073" sldId="2147483689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257645491" sldId="2147483690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074601504" sldId="2147483691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520599918" sldId="2147483692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523013183" sldId="2147483693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533247646" sldId="2147483694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379826755" sldId="2147483695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981801069" sldId="2147483696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747977122" sldId="2147483697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149349996" sldId="2147483698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465083476" sldId="2147483699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967634309" sldId="2147483700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109633183" sldId="2147483701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4016043683" sldId="2147483702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1327682905" sldId="2147483703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917619851" sldId="2147483704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474777182" sldId="2147483705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128594349" sldId="2147483706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4237896663" sldId="2147483707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25486026" sldId="2147483708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3179959728" sldId="2147483709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2941440121" sldId="2147483710"/>
          </pc:sldLayoutMkLst>
        </pc:sldLayoutChg>
        <pc:sldLayoutChg chg="add">
          <pc:chgData name="Damian Kurpiewski" userId="a6c40eeacb61fb23" providerId="LiveId" clId="{499B384A-2586-45F0-9E8D-966F32351FD3}" dt="2025-06-30T18:58:17.931" v="62" actId="26606"/>
          <pc:sldLayoutMkLst>
            <pc:docMk/>
            <pc:sldMasterMk cId="3993129204" sldId="2147483660"/>
            <pc:sldLayoutMk cId="4174813637" sldId="214748371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onecompiler.com/python/43pbdgvgt" TargetMode="External"/><Relationship Id="rId3" Type="http://schemas.openxmlformats.org/officeDocument/2006/relationships/hyperlink" Target="https://onecompiler.com/cpp/43pbcs8rv" TargetMode="External"/><Relationship Id="rId7" Type="http://schemas.openxmlformats.org/officeDocument/2006/relationships/hyperlink" Target="https://onecompiler.com/text/43pbdkbse" TargetMode="External"/><Relationship Id="rId12" Type="http://schemas.openxmlformats.org/officeDocument/2006/relationships/hyperlink" Target="https://onecompiler.com/cpp/43pbdptf9" TargetMode="External"/><Relationship Id="rId2" Type="http://schemas.openxmlformats.org/officeDocument/2006/relationships/hyperlink" Target="https://onecompiler.com/python/43pb9sqe3" TargetMode="External"/><Relationship Id="rId1" Type="http://schemas.openxmlformats.org/officeDocument/2006/relationships/hyperlink" Target="https://onecompiler.com/text/43pbcmrnz" TargetMode="External"/><Relationship Id="rId6" Type="http://schemas.openxmlformats.org/officeDocument/2006/relationships/hyperlink" Target="https://onecompiler.com/cpp/43pbcy77q" TargetMode="External"/><Relationship Id="rId11" Type="http://schemas.openxmlformats.org/officeDocument/2006/relationships/hyperlink" Target="https://onecompiler.com/python/43pbduu8w" TargetMode="External"/><Relationship Id="rId5" Type="http://schemas.openxmlformats.org/officeDocument/2006/relationships/hyperlink" Target="https://onecompiler.com/python/43pbd3a5n" TargetMode="External"/><Relationship Id="rId10" Type="http://schemas.openxmlformats.org/officeDocument/2006/relationships/hyperlink" Target="https://onecompiler.com/text/43pbdy5em" TargetMode="External"/><Relationship Id="rId4" Type="http://schemas.openxmlformats.org/officeDocument/2006/relationships/hyperlink" Target="https://onecompiler.com/text/43pbd5tue" TargetMode="External"/><Relationship Id="rId9" Type="http://schemas.openxmlformats.org/officeDocument/2006/relationships/hyperlink" Target="https://onecompiler.com/cpp/43pbdawgk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onecompiler.com/python/43pbdgvgt" TargetMode="External"/><Relationship Id="rId3" Type="http://schemas.openxmlformats.org/officeDocument/2006/relationships/hyperlink" Target="https://onecompiler.com/cpp/43pbcs8rv" TargetMode="External"/><Relationship Id="rId7" Type="http://schemas.openxmlformats.org/officeDocument/2006/relationships/hyperlink" Target="https://onecompiler.com/text/43pbdkbse" TargetMode="External"/><Relationship Id="rId12" Type="http://schemas.openxmlformats.org/officeDocument/2006/relationships/hyperlink" Target="https://onecompiler.com/cpp/43pbdptf9" TargetMode="External"/><Relationship Id="rId2" Type="http://schemas.openxmlformats.org/officeDocument/2006/relationships/hyperlink" Target="https://onecompiler.com/python/43pb9sqe3" TargetMode="External"/><Relationship Id="rId1" Type="http://schemas.openxmlformats.org/officeDocument/2006/relationships/hyperlink" Target="https://onecompiler.com/text/43pbcmrnz" TargetMode="External"/><Relationship Id="rId6" Type="http://schemas.openxmlformats.org/officeDocument/2006/relationships/hyperlink" Target="https://onecompiler.com/cpp/43pbcy77q" TargetMode="External"/><Relationship Id="rId11" Type="http://schemas.openxmlformats.org/officeDocument/2006/relationships/hyperlink" Target="https://onecompiler.com/python/43pbduu8w" TargetMode="External"/><Relationship Id="rId5" Type="http://schemas.openxmlformats.org/officeDocument/2006/relationships/hyperlink" Target="https://onecompiler.com/python/43pbd3a5n" TargetMode="External"/><Relationship Id="rId10" Type="http://schemas.openxmlformats.org/officeDocument/2006/relationships/hyperlink" Target="https://onecompiler.com/text/43pbdy5em" TargetMode="External"/><Relationship Id="rId4" Type="http://schemas.openxmlformats.org/officeDocument/2006/relationships/hyperlink" Target="https://onecompiler.com/text/43pbd5tue" TargetMode="External"/><Relationship Id="rId9" Type="http://schemas.openxmlformats.org/officeDocument/2006/relationships/hyperlink" Target="https://onecompiler.com/cpp/43pbdawg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A8B84-9949-4B59-AC08-711A8DF1276A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5DDD13F-EFD6-4CB6-99B0-82E213C975D4}">
      <dgm:prSet/>
      <dgm:spPr/>
      <dgm:t>
        <a:bodyPr/>
        <a:lstStyle/>
        <a:p>
          <a:r>
            <a:rPr lang="pl-PL"/>
            <a:t>Przykład 1: </a:t>
          </a:r>
          <a:r>
            <a:rPr lang="pl-PL">
              <a:hlinkClick xmlns:r="http://schemas.openxmlformats.org/officeDocument/2006/relationships" r:id="rId1"/>
            </a:rPr>
            <a:t>pseudokod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2"/>
            </a:rPr>
            <a:t>Python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3"/>
            </a:rPr>
            <a:t>C++</a:t>
          </a:r>
          <a:endParaRPr lang="en-US"/>
        </a:p>
      </dgm:t>
    </dgm:pt>
    <dgm:pt modelId="{269AA785-4B65-4577-9EC9-F5132B9A406D}" type="parTrans" cxnId="{83AAF6B4-E1B3-44CC-85E7-A5D3A2A58456}">
      <dgm:prSet/>
      <dgm:spPr/>
      <dgm:t>
        <a:bodyPr/>
        <a:lstStyle/>
        <a:p>
          <a:endParaRPr lang="en-US"/>
        </a:p>
      </dgm:t>
    </dgm:pt>
    <dgm:pt modelId="{449EC88D-5A0F-468C-9DD8-A2FA3084D816}" type="sibTrans" cxnId="{83AAF6B4-E1B3-44CC-85E7-A5D3A2A58456}">
      <dgm:prSet/>
      <dgm:spPr/>
      <dgm:t>
        <a:bodyPr/>
        <a:lstStyle/>
        <a:p>
          <a:endParaRPr lang="en-US"/>
        </a:p>
      </dgm:t>
    </dgm:pt>
    <dgm:pt modelId="{A546591E-EE6F-4E53-BDC0-701C3F735994}">
      <dgm:prSet/>
      <dgm:spPr/>
      <dgm:t>
        <a:bodyPr/>
        <a:lstStyle/>
        <a:p>
          <a:r>
            <a:rPr lang="pl-PL"/>
            <a:t>Przykład 2: </a:t>
          </a:r>
          <a:r>
            <a:rPr lang="pl-PL">
              <a:hlinkClick xmlns:r="http://schemas.openxmlformats.org/officeDocument/2006/relationships" r:id="rId4"/>
            </a:rPr>
            <a:t>pseudokod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5"/>
            </a:rPr>
            <a:t>Python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6"/>
            </a:rPr>
            <a:t>C++</a:t>
          </a:r>
          <a:endParaRPr lang="en-US"/>
        </a:p>
      </dgm:t>
    </dgm:pt>
    <dgm:pt modelId="{383588C9-60F7-45F7-B08F-1ECD73D6680E}" type="parTrans" cxnId="{E08E7544-2373-4916-8A3B-9B00E10C3953}">
      <dgm:prSet/>
      <dgm:spPr/>
      <dgm:t>
        <a:bodyPr/>
        <a:lstStyle/>
        <a:p>
          <a:endParaRPr lang="en-US"/>
        </a:p>
      </dgm:t>
    </dgm:pt>
    <dgm:pt modelId="{45968DDA-8FF9-4D8C-86D0-13CB2B30BDC0}" type="sibTrans" cxnId="{E08E7544-2373-4916-8A3B-9B00E10C3953}">
      <dgm:prSet/>
      <dgm:spPr/>
      <dgm:t>
        <a:bodyPr/>
        <a:lstStyle/>
        <a:p>
          <a:endParaRPr lang="en-US"/>
        </a:p>
      </dgm:t>
    </dgm:pt>
    <dgm:pt modelId="{75745F11-4172-45BF-B0B3-0774AD714A4E}">
      <dgm:prSet/>
      <dgm:spPr/>
      <dgm:t>
        <a:bodyPr/>
        <a:lstStyle/>
        <a:p>
          <a:r>
            <a:rPr lang="pl-PL"/>
            <a:t>Przykład 3: </a:t>
          </a:r>
          <a:r>
            <a:rPr lang="pl-PL">
              <a:hlinkClick xmlns:r="http://schemas.openxmlformats.org/officeDocument/2006/relationships" r:id="rId7"/>
            </a:rPr>
            <a:t>pseudokod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8"/>
            </a:rPr>
            <a:t>Python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9"/>
            </a:rPr>
            <a:t>C++</a:t>
          </a:r>
          <a:endParaRPr lang="en-US"/>
        </a:p>
      </dgm:t>
    </dgm:pt>
    <dgm:pt modelId="{7ED024FF-953D-422A-9691-29BF104F72F0}" type="parTrans" cxnId="{2BD8B430-7D13-478B-8980-B778416D8AA7}">
      <dgm:prSet/>
      <dgm:spPr/>
      <dgm:t>
        <a:bodyPr/>
        <a:lstStyle/>
        <a:p>
          <a:endParaRPr lang="en-US"/>
        </a:p>
      </dgm:t>
    </dgm:pt>
    <dgm:pt modelId="{7F77FB47-27F3-42FE-AF03-1DBA5DD1ADF8}" type="sibTrans" cxnId="{2BD8B430-7D13-478B-8980-B778416D8AA7}">
      <dgm:prSet/>
      <dgm:spPr/>
      <dgm:t>
        <a:bodyPr/>
        <a:lstStyle/>
        <a:p>
          <a:endParaRPr lang="en-US"/>
        </a:p>
      </dgm:t>
    </dgm:pt>
    <dgm:pt modelId="{88132D71-4EF7-4DBD-9194-56B1C897F279}">
      <dgm:prSet/>
      <dgm:spPr/>
      <dgm:t>
        <a:bodyPr/>
        <a:lstStyle/>
        <a:p>
          <a:r>
            <a:rPr lang="pl-PL"/>
            <a:t>Przykład 4: </a:t>
          </a:r>
          <a:r>
            <a:rPr lang="pl-PL">
              <a:hlinkClick xmlns:r="http://schemas.openxmlformats.org/officeDocument/2006/relationships" r:id="rId10"/>
            </a:rPr>
            <a:t>pseudokod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11"/>
            </a:rPr>
            <a:t>Python</a:t>
          </a:r>
          <a:r>
            <a:rPr lang="pl-PL"/>
            <a:t>, </a:t>
          </a:r>
          <a:r>
            <a:rPr lang="pl-PL">
              <a:hlinkClick xmlns:r="http://schemas.openxmlformats.org/officeDocument/2006/relationships" r:id="rId12"/>
            </a:rPr>
            <a:t>C++</a:t>
          </a:r>
          <a:endParaRPr lang="en-US"/>
        </a:p>
      </dgm:t>
    </dgm:pt>
    <dgm:pt modelId="{B5B00725-2610-458C-911D-84C93299D087}" type="parTrans" cxnId="{843B7664-D59A-48E4-846B-572FEDD6B8AE}">
      <dgm:prSet/>
      <dgm:spPr/>
      <dgm:t>
        <a:bodyPr/>
        <a:lstStyle/>
        <a:p>
          <a:endParaRPr lang="en-US"/>
        </a:p>
      </dgm:t>
    </dgm:pt>
    <dgm:pt modelId="{B2CA7D35-284C-4CC0-8483-1181BA257FD2}" type="sibTrans" cxnId="{843B7664-D59A-48E4-846B-572FEDD6B8AE}">
      <dgm:prSet/>
      <dgm:spPr/>
      <dgm:t>
        <a:bodyPr/>
        <a:lstStyle/>
        <a:p>
          <a:endParaRPr lang="en-US"/>
        </a:p>
      </dgm:t>
    </dgm:pt>
    <dgm:pt modelId="{1BA6BC63-79ED-4D5A-A183-3CFD89D251B0}" type="pres">
      <dgm:prSet presAssocID="{D25A8B84-9949-4B59-AC08-711A8DF1276A}" presName="vert0" presStyleCnt="0">
        <dgm:presLayoutVars>
          <dgm:dir/>
          <dgm:animOne val="branch"/>
          <dgm:animLvl val="lvl"/>
        </dgm:presLayoutVars>
      </dgm:prSet>
      <dgm:spPr/>
    </dgm:pt>
    <dgm:pt modelId="{16F13A85-8526-4B9C-A942-F1D30C36FA3C}" type="pres">
      <dgm:prSet presAssocID="{35DDD13F-EFD6-4CB6-99B0-82E213C975D4}" presName="thickLine" presStyleLbl="alignNode1" presStyleIdx="0" presStyleCnt="4"/>
      <dgm:spPr/>
    </dgm:pt>
    <dgm:pt modelId="{8BA45B39-D755-43D8-9238-C8F6094C5F00}" type="pres">
      <dgm:prSet presAssocID="{35DDD13F-EFD6-4CB6-99B0-82E213C975D4}" presName="horz1" presStyleCnt="0"/>
      <dgm:spPr/>
    </dgm:pt>
    <dgm:pt modelId="{BCEDB085-4DC3-4933-B42D-9A3F5AED1A58}" type="pres">
      <dgm:prSet presAssocID="{35DDD13F-EFD6-4CB6-99B0-82E213C975D4}" presName="tx1" presStyleLbl="revTx" presStyleIdx="0" presStyleCnt="4"/>
      <dgm:spPr/>
    </dgm:pt>
    <dgm:pt modelId="{646D2586-47A4-4C7A-A103-A5EFF233255F}" type="pres">
      <dgm:prSet presAssocID="{35DDD13F-EFD6-4CB6-99B0-82E213C975D4}" presName="vert1" presStyleCnt="0"/>
      <dgm:spPr/>
    </dgm:pt>
    <dgm:pt modelId="{C55501E4-C337-48D9-8A65-462AF401E7E9}" type="pres">
      <dgm:prSet presAssocID="{A546591E-EE6F-4E53-BDC0-701C3F735994}" presName="thickLine" presStyleLbl="alignNode1" presStyleIdx="1" presStyleCnt="4"/>
      <dgm:spPr/>
    </dgm:pt>
    <dgm:pt modelId="{0C1A0CD3-8B7B-450E-B51C-51A2A33E9C1E}" type="pres">
      <dgm:prSet presAssocID="{A546591E-EE6F-4E53-BDC0-701C3F735994}" presName="horz1" presStyleCnt="0"/>
      <dgm:spPr/>
    </dgm:pt>
    <dgm:pt modelId="{35580329-C530-4020-B9F6-0776253A94BA}" type="pres">
      <dgm:prSet presAssocID="{A546591E-EE6F-4E53-BDC0-701C3F735994}" presName="tx1" presStyleLbl="revTx" presStyleIdx="1" presStyleCnt="4"/>
      <dgm:spPr/>
    </dgm:pt>
    <dgm:pt modelId="{C1C16954-8789-4EAF-9500-7FD01BDE1257}" type="pres">
      <dgm:prSet presAssocID="{A546591E-EE6F-4E53-BDC0-701C3F735994}" presName="vert1" presStyleCnt="0"/>
      <dgm:spPr/>
    </dgm:pt>
    <dgm:pt modelId="{4D3262E7-3872-4FE0-9A7E-2B671874E930}" type="pres">
      <dgm:prSet presAssocID="{75745F11-4172-45BF-B0B3-0774AD714A4E}" presName="thickLine" presStyleLbl="alignNode1" presStyleIdx="2" presStyleCnt="4"/>
      <dgm:spPr/>
    </dgm:pt>
    <dgm:pt modelId="{9C0BAAF7-7054-4BFD-9B20-0AF755A10366}" type="pres">
      <dgm:prSet presAssocID="{75745F11-4172-45BF-B0B3-0774AD714A4E}" presName="horz1" presStyleCnt="0"/>
      <dgm:spPr/>
    </dgm:pt>
    <dgm:pt modelId="{10D31EEE-5B9C-4367-A2B6-A802D14E2D7A}" type="pres">
      <dgm:prSet presAssocID="{75745F11-4172-45BF-B0B3-0774AD714A4E}" presName="tx1" presStyleLbl="revTx" presStyleIdx="2" presStyleCnt="4"/>
      <dgm:spPr/>
    </dgm:pt>
    <dgm:pt modelId="{EFCDA626-553A-48CE-BA14-5E3AB9B92AEA}" type="pres">
      <dgm:prSet presAssocID="{75745F11-4172-45BF-B0B3-0774AD714A4E}" presName="vert1" presStyleCnt="0"/>
      <dgm:spPr/>
    </dgm:pt>
    <dgm:pt modelId="{F1D4A81D-C296-4635-BEFF-82F68CB823B5}" type="pres">
      <dgm:prSet presAssocID="{88132D71-4EF7-4DBD-9194-56B1C897F279}" presName="thickLine" presStyleLbl="alignNode1" presStyleIdx="3" presStyleCnt="4"/>
      <dgm:spPr/>
    </dgm:pt>
    <dgm:pt modelId="{9D4782F2-058E-4F10-975F-48C5AD996DEC}" type="pres">
      <dgm:prSet presAssocID="{88132D71-4EF7-4DBD-9194-56B1C897F279}" presName="horz1" presStyleCnt="0"/>
      <dgm:spPr/>
    </dgm:pt>
    <dgm:pt modelId="{A60766AF-0081-46DE-B954-F0C27A44CB53}" type="pres">
      <dgm:prSet presAssocID="{88132D71-4EF7-4DBD-9194-56B1C897F279}" presName="tx1" presStyleLbl="revTx" presStyleIdx="3" presStyleCnt="4"/>
      <dgm:spPr/>
    </dgm:pt>
    <dgm:pt modelId="{7C3CA548-4096-40D3-861D-19E8EC470F55}" type="pres">
      <dgm:prSet presAssocID="{88132D71-4EF7-4DBD-9194-56B1C897F279}" presName="vert1" presStyleCnt="0"/>
      <dgm:spPr/>
    </dgm:pt>
  </dgm:ptLst>
  <dgm:cxnLst>
    <dgm:cxn modelId="{7058130F-EA25-43D8-92A6-C6F7B9097457}" type="presOf" srcId="{88132D71-4EF7-4DBD-9194-56B1C897F279}" destId="{A60766AF-0081-46DE-B954-F0C27A44CB53}" srcOrd="0" destOrd="0" presId="urn:microsoft.com/office/officeart/2008/layout/LinedList"/>
    <dgm:cxn modelId="{2BD8B430-7D13-478B-8980-B778416D8AA7}" srcId="{D25A8B84-9949-4B59-AC08-711A8DF1276A}" destId="{75745F11-4172-45BF-B0B3-0774AD714A4E}" srcOrd="2" destOrd="0" parTransId="{7ED024FF-953D-422A-9691-29BF104F72F0}" sibTransId="{7F77FB47-27F3-42FE-AF03-1DBA5DD1ADF8}"/>
    <dgm:cxn modelId="{E08E7544-2373-4916-8A3B-9B00E10C3953}" srcId="{D25A8B84-9949-4B59-AC08-711A8DF1276A}" destId="{A546591E-EE6F-4E53-BDC0-701C3F735994}" srcOrd="1" destOrd="0" parTransId="{383588C9-60F7-45F7-B08F-1ECD73D6680E}" sibTransId="{45968DDA-8FF9-4D8C-86D0-13CB2B30BDC0}"/>
    <dgm:cxn modelId="{843B7664-D59A-48E4-846B-572FEDD6B8AE}" srcId="{D25A8B84-9949-4B59-AC08-711A8DF1276A}" destId="{88132D71-4EF7-4DBD-9194-56B1C897F279}" srcOrd="3" destOrd="0" parTransId="{B5B00725-2610-458C-911D-84C93299D087}" sibTransId="{B2CA7D35-284C-4CC0-8483-1181BA257FD2}"/>
    <dgm:cxn modelId="{F3D14F74-230A-436B-A103-82C979A6B068}" type="presOf" srcId="{D25A8B84-9949-4B59-AC08-711A8DF1276A}" destId="{1BA6BC63-79ED-4D5A-A183-3CFD89D251B0}" srcOrd="0" destOrd="0" presId="urn:microsoft.com/office/officeart/2008/layout/LinedList"/>
    <dgm:cxn modelId="{3EEB1D59-FE3E-4B85-B7ED-2B906E4D4A67}" type="presOf" srcId="{75745F11-4172-45BF-B0B3-0774AD714A4E}" destId="{10D31EEE-5B9C-4367-A2B6-A802D14E2D7A}" srcOrd="0" destOrd="0" presId="urn:microsoft.com/office/officeart/2008/layout/LinedList"/>
    <dgm:cxn modelId="{F3205B7B-7491-481E-BAC7-702FA194602C}" type="presOf" srcId="{A546591E-EE6F-4E53-BDC0-701C3F735994}" destId="{35580329-C530-4020-B9F6-0776253A94BA}" srcOrd="0" destOrd="0" presId="urn:microsoft.com/office/officeart/2008/layout/LinedList"/>
    <dgm:cxn modelId="{83AAF6B4-E1B3-44CC-85E7-A5D3A2A58456}" srcId="{D25A8B84-9949-4B59-AC08-711A8DF1276A}" destId="{35DDD13F-EFD6-4CB6-99B0-82E213C975D4}" srcOrd="0" destOrd="0" parTransId="{269AA785-4B65-4577-9EC9-F5132B9A406D}" sibTransId="{449EC88D-5A0F-468C-9DD8-A2FA3084D816}"/>
    <dgm:cxn modelId="{6A8E7EC6-8FFD-4F41-A8D6-B7BC71D1E1ED}" type="presOf" srcId="{35DDD13F-EFD6-4CB6-99B0-82E213C975D4}" destId="{BCEDB085-4DC3-4933-B42D-9A3F5AED1A58}" srcOrd="0" destOrd="0" presId="urn:microsoft.com/office/officeart/2008/layout/LinedList"/>
    <dgm:cxn modelId="{20BA47D4-1B5B-47CD-94B7-9793ABAB6B27}" type="presParOf" srcId="{1BA6BC63-79ED-4D5A-A183-3CFD89D251B0}" destId="{16F13A85-8526-4B9C-A942-F1D30C36FA3C}" srcOrd="0" destOrd="0" presId="urn:microsoft.com/office/officeart/2008/layout/LinedList"/>
    <dgm:cxn modelId="{DACBB9E0-7B15-4964-9AEF-E9FA2093990E}" type="presParOf" srcId="{1BA6BC63-79ED-4D5A-A183-3CFD89D251B0}" destId="{8BA45B39-D755-43D8-9238-C8F6094C5F00}" srcOrd="1" destOrd="0" presId="urn:microsoft.com/office/officeart/2008/layout/LinedList"/>
    <dgm:cxn modelId="{43C40433-436F-40BC-A82A-67D9FE085458}" type="presParOf" srcId="{8BA45B39-D755-43D8-9238-C8F6094C5F00}" destId="{BCEDB085-4DC3-4933-B42D-9A3F5AED1A58}" srcOrd="0" destOrd="0" presId="urn:microsoft.com/office/officeart/2008/layout/LinedList"/>
    <dgm:cxn modelId="{37065C3E-E338-41F4-B9F9-A17D02C8CDB0}" type="presParOf" srcId="{8BA45B39-D755-43D8-9238-C8F6094C5F00}" destId="{646D2586-47A4-4C7A-A103-A5EFF233255F}" srcOrd="1" destOrd="0" presId="urn:microsoft.com/office/officeart/2008/layout/LinedList"/>
    <dgm:cxn modelId="{9B412826-98CE-4DFF-B105-A758CA1ADAA6}" type="presParOf" srcId="{1BA6BC63-79ED-4D5A-A183-3CFD89D251B0}" destId="{C55501E4-C337-48D9-8A65-462AF401E7E9}" srcOrd="2" destOrd="0" presId="urn:microsoft.com/office/officeart/2008/layout/LinedList"/>
    <dgm:cxn modelId="{A67BF7FB-DC70-4AB2-9A42-CD45866BCB26}" type="presParOf" srcId="{1BA6BC63-79ED-4D5A-A183-3CFD89D251B0}" destId="{0C1A0CD3-8B7B-450E-B51C-51A2A33E9C1E}" srcOrd="3" destOrd="0" presId="urn:microsoft.com/office/officeart/2008/layout/LinedList"/>
    <dgm:cxn modelId="{6A5D2DD6-EA2E-430D-827F-B1155EEC5AF7}" type="presParOf" srcId="{0C1A0CD3-8B7B-450E-B51C-51A2A33E9C1E}" destId="{35580329-C530-4020-B9F6-0776253A94BA}" srcOrd="0" destOrd="0" presId="urn:microsoft.com/office/officeart/2008/layout/LinedList"/>
    <dgm:cxn modelId="{A684F943-C2C2-46E9-A9BB-4AA48F0E1071}" type="presParOf" srcId="{0C1A0CD3-8B7B-450E-B51C-51A2A33E9C1E}" destId="{C1C16954-8789-4EAF-9500-7FD01BDE1257}" srcOrd="1" destOrd="0" presId="urn:microsoft.com/office/officeart/2008/layout/LinedList"/>
    <dgm:cxn modelId="{52B62756-AF34-4B46-9F74-B71D236C2A8A}" type="presParOf" srcId="{1BA6BC63-79ED-4D5A-A183-3CFD89D251B0}" destId="{4D3262E7-3872-4FE0-9A7E-2B671874E930}" srcOrd="4" destOrd="0" presId="urn:microsoft.com/office/officeart/2008/layout/LinedList"/>
    <dgm:cxn modelId="{FFAD0606-CE5D-4DB1-97AD-0C219AED13F9}" type="presParOf" srcId="{1BA6BC63-79ED-4D5A-A183-3CFD89D251B0}" destId="{9C0BAAF7-7054-4BFD-9B20-0AF755A10366}" srcOrd="5" destOrd="0" presId="urn:microsoft.com/office/officeart/2008/layout/LinedList"/>
    <dgm:cxn modelId="{4AE81E45-6AD4-4A16-8EB9-6B8D16BC8B1E}" type="presParOf" srcId="{9C0BAAF7-7054-4BFD-9B20-0AF755A10366}" destId="{10D31EEE-5B9C-4367-A2B6-A802D14E2D7A}" srcOrd="0" destOrd="0" presId="urn:microsoft.com/office/officeart/2008/layout/LinedList"/>
    <dgm:cxn modelId="{2DF125C9-3852-4051-ABCF-0DF31C314A17}" type="presParOf" srcId="{9C0BAAF7-7054-4BFD-9B20-0AF755A10366}" destId="{EFCDA626-553A-48CE-BA14-5E3AB9B92AEA}" srcOrd="1" destOrd="0" presId="urn:microsoft.com/office/officeart/2008/layout/LinedList"/>
    <dgm:cxn modelId="{25E16C35-A02C-42D0-9425-AF2863200D5B}" type="presParOf" srcId="{1BA6BC63-79ED-4D5A-A183-3CFD89D251B0}" destId="{F1D4A81D-C296-4635-BEFF-82F68CB823B5}" srcOrd="6" destOrd="0" presId="urn:microsoft.com/office/officeart/2008/layout/LinedList"/>
    <dgm:cxn modelId="{1618B6CD-AB4A-42C7-BCF5-BB89724099F6}" type="presParOf" srcId="{1BA6BC63-79ED-4D5A-A183-3CFD89D251B0}" destId="{9D4782F2-058E-4F10-975F-48C5AD996DEC}" srcOrd="7" destOrd="0" presId="urn:microsoft.com/office/officeart/2008/layout/LinedList"/>
    <dgm:cxn modelId="{C2C1DEED-FEAC-4DDF-8FAB-BEB3C8409313}" type="presParOf" srcId="{9D4782F2-058E-4F10-975F-48C5AD996DEC}" destId="{A60766AF-0081-46DE-B954-F0C27A44CB53}" srcOrd="0" destOrd="0" presId="urn:microsoft.com/office/officeart/2008/layout/LinedList"/>
    <dgm:cxn modelId="{2431808B-D7B4-4A2B-A9B3-9420E9D7E8D4}" type="presParOf" srcId="{9D4782F2-058E-4F10-975F-48C5AD996DEC}" destId="{7C3CA548-4096-40D3-861D-19E8EC470F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CE673-1617-4397-A9CF-6E6287A836F0}" type="doc">
      <dgm:prSet loTypeId="urn:microsoft.com/office/officeart/2005/8/layout/process4" loCatId="process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F145077-214B-4406-98C0-D7816FFFEEE2}">
      <dgm:prSet/>
      <dgm:spPr/>
      <dgm:t>
        <a:bodyPr/>
        <a:lstStyle/>
        <a:p>
          <a:r>
            <a:rPr lang="pl-PL" dirty="0"/>
            <a:t>Narysuj brązowy prostokąt – ścianę domu</a:t>
          </a:r>
          <a:endParaRPr lang="en-US" dirty="0"/>
        </a:p>
      </dgm:t>
    </dgm:pt>
    <dgm:pt modelId="{8C7505ED-5F84-42A1-B45D-AC911597B682}" type="parTrans" cxnId="{1936F353-A763-4FB3-978F-46FBEE5006DD}">
      <dgm:prSet/>
      <dgm:spPr/>
      <dgm:t>
        <a:bodyPr/>
        <a:lstStyle/>
        <a:p>
          <a:endParaRPr lang="en-US"/>
        </a:p>
      </dgm:t>
    </dgm:pt>
    <dgm:pt modelId="{4807162E-F938-4AE2-9D15-885F67FB93F8}" type="sibTrans" cxnId="{1936F353-A763-4FB3-978F-46FBEE5006DD}">
      <dgm:prSet/>
      <dgm:spPr/>
      <dgm:t>
        <a:bodyPr/>
        <a:lstStyle/>
        <a:p>
          <a:endParaRPr lang="en-US"/>
        </a:p>
      </dgm:t>
    </dgm:pt>
    <dgm:pt modelId="{A1526D6A-04F6-48B3-A723-9C094861E72A}">
      <dgm:prSet/>
      <dgm:spPr/>
      <dgm:t>
        <a:bodyPr/>
        <a:lstStyle/>
        <a:p>
          <a:r>
            <a:rPr lang="pl-PL"/>
            <a:t>Nad nim narysuj czerwony trójkąt – dach domu</a:t>
          </a:r>
          <a:endParaRPr lang="en-US"/>
        </a:p>
      </dgm:t>
    </dgm:pt>
    <dgm:pt modelId="{E1043EBF-3997-4B23-9EE8-CCD6871CFFD0}" type="parTrans" cxnId="{100C0D53-CA96-4087-A820-5B71515B16F9}">
      <dgm:prSet/>
      <dgm:spPr/>
      <dgm:t>
        <a:bodyPr/>
        <a:lstStyle/>
        <a:p>
          <a:endParaRPr lang="en-US"/>
        </a:p>
      </dgm:t>
    </dgm:pt>
    <dgm:pt modelId="{2F54E779-AC08-49C4-8E46-425F2AEAD881}" type="sibTrans" cxnId="{100C0D53-CA96-4087-A820-5B71515B16F9}">
      <dgm:prSet/>
      <dgm:spPr/>
      <dgm:t>
        <a:bodyPr/>
        <a:lstStyle/>
        <a:p>
          <a:endParaRPr lang="en-US"/>
        </a:p>
      </dgm:t>
    </dgm:pt>
    <dgm:pt modelId="{8A692CFE-BA0D-48F4-94DA-5BFB4142BA9E}">
      <dgm:prSet/>
      <dgm:spPr/>
      <dgm:t>
        <a:bodyPr/>
        <a:lstStyle/>
        <a:p>
          <a:r>
            <a:rPr lang="pl-PL"/>
            <a:t>Dodaj okna i drzwi</a:t>
          </a:r>
          <a:endParaRPr lang="en-US"/>
        </a:p>
      </dgm:t>
    </dgm:pt>
    <dgm:pt modelId="{0990C3BE-F94B-479F-90E5-D509CEE24F91}" type="parTrans" cxnId="{65BE71AE-4862-4ED6-A9B5-019AEE5635C4}">
      <dgm:prSet/>
      <dgm:spPr/>
      <dgm:t>
        <a:bodyPr/>
        <a:lstStyle/>
        <a:p>
          <a:endParaRPr lang="en-US"/>
        </a:p>
      </dgm:t>
    </dgm:pt>
    <dgm:pt modelId="{6ECBDB49-E8AA-4C57-A4DD-0EA44D48133B}" type="sibTrans" cxnId="{65BE71AE-4862-4ED6-A9B5-019AEE5635C4}">
      <dgm:prSet/>
      <dgm:spPr/>
      <dgm:t>
        <a:bodyPr/>
        <a:lstStyle/>
        <a:p>
          <a:endParaRPr lang="en-US"/>
        </a:p>
      </dgm:t>
    </dgm:pt>
    <dgm:pt modelId="{F38C0D26-306A-4E70-8425-506554CFF51B}" type="pres">
      <dgm:prSet presAssocID="{B83CE673-1617-4397-A9CF-6E6287A836F0}" presName="Name0" presStyleCnt="0">
        <dgm:presLayoutVars>
          <dgm:dir/>
          <dgm:animLvl val="lvl"/>
          <dgm:resizeHandles val="exact"/>
        </dgm:presLayoutVars>
      </dgm:prSet>
      <dgm:spPr/>
    </dgm:pt>
    <dgm:pt modelId="{1A465D97-6F39-4119-8697-186B64036072}" type="pres">
      <dgm:prSet presAssocID="{8A692CFE-BA0D-48F4-94DA-5BFB4142BA9E}" presName="boxAndChildren" presStyleCnt="0"/>
      <dgm:spPr/>
    </dgm:pt>
    <dgm:pt modelId="{F24DFCC0-3D22-45F2-A2A4-8C0E4C07BD92}" type="pres">
      <dgm:prSet presAssocID="{8A692CFE-BA0D-48F4-94DA-5BFB4142BA9E}" presName="parentTextBox" presStyleLbl="node1" presStyleIdx="0" presStyleCnt="3"/>
      <dgm:spPr/>
    </dgm:pt>
    <dgm:pt modelId="{9258D231-008E-4F5E-BAFF-11357778DAE8}" type="pres">
      <dgm:prSet presAssocID="{2F54E779-AC08-49C4-8E46-425F2AEAD881}" presName="sp" presStyleCnt="0"/>
      <dgm:spPr/>
    </dgm:pt>
    <dgm:pt modelId="{14183CA5-2594-4118-B8BE-5782C83F6EF8}" type="pres">
      <dgm:prSet presAssocID="{A1526D6A-04F6-48B3-A723-9C094861E72A}" presName="arrowAndChildren" presStyleCnt="0"/>
      <dgm:spPr/>
    </dgm:pt>
    <dgm:pt modelId="{9097BAC5-DBC9-4FFA-BBD1-25B9FD958651}" type="pres">
      <dgm:prSet presAssocID="{A1526D6A-04F6-48B3-A723-9C094861E72A}" presName="parentTextArrow" presStyleLbl="node1" presStyleIdx="1" presStyleCnt="3"/>
      <dgm:spPr/>
    </dgm:pt>
    <dgm:pt modelId="{F3DBA4CF-95EB-4718-8A2C-08FE92E67932}" type="pres">
      <dgm:prSet presAssocID="{4807162E-F938-4AE2-9D15-885F67FB93F8}" presName="sp" presStyleCnt="0"/>
      <dgm:spPr/>
    </dgm:pt>
    <dgm:pt modelId="{758D515B-958A-4295-9468-CFEDFD28B9E4}" type="pres">
      <dgm:prSet presAssocID="{3F145077-214B-4406-98C0-D7816FFFEEE2}" presName="arrowAndChildren" presStyleCnt="0"/>
      <dgm:spPr/>
    </dgm:pt>
    <dgm:pt modelId="{8E098098-6228-4E39-B270-9013AFD5B24A}" type="pres">
      <dgm:prSet presAssocID="{3F145077-214B-4406-98C0-D7816FFFEEE2}" presName="parentTextArrow" presStyleLbl="node1" presStyleIdx="2" presStyleCnt="3"/>
      <dgm:spPr/>
    </dgm:pt>
  </dgm:ptLst>
  <dgm:cxnLst>
    <dgm:cxn modelId="{B16D9D08-6B16-433E-817F-237895E25947}" type="presOf" srcId="{A1526D6A-04F6-48B3-A723-9C094861E72A}" destId="{9097BAC5-DBC9-4FFA-BBD1-25B9FD958651}" srcOrd="0" destOrd="0" presId="urn:microsoft.com/office/officeart/2005/8/layout/process4"/>
    <dgm:cxn modelId="{02695526-7CF4-4B8E-B6F6-912552F17466}" type="presOf" srcId="{8A692CFE-BA0D-48F4-94DA-5BFB4142BA9E}" destId="{F24DFCC0-3D22-45F2-A2A4-8C0E4C07BD92}" srcOrd="0" destOrd="0" presId="urn:microsoft.com/office/officeart/2005/8/layout/process4"/>
    <dgm:cxn modelId="{100C0D53-CA96-4087-A820-5B71515B16F9}" srcId="{B83CE673-1617-4397-A9CF-6E6287A836F0}" destId="{A1526D6A-04F6-48B3-A723-9C094861E72A}" srcOrd="1" destOrd="0" parTransId="{E1043EBF-3997-4B23-9EE8-CCD6871CFFD0}" sibTransId="{2F54E779-AC08-49C4-8E46-425F2AEAD881}"/>
    <dgm:cxn modelId="{1936F353-A763-4FB3-978F-46FBEE5006DD}" srcId="{B83CE673-1617-4397-A9CF-6E6287A836F0}" destId="{3F145077-214B-4406-98C0-D7816FFFEEE2}" srcOrd="0" destOrd="0" parTransId="{8C7505ED-5F84-42A1-B45D-AC911597B682}" sibTransId="{4807162E-F938-4AE2-9D15-885F67FB93F8}"/>
    <dgm:cxn modelId="{48A19D8E-1288-4900-A78C-B216644E5662}" type="presOf" srcId="{B83CE673-1617-4397-A9CF-6E6287A836F0}" destId="{F38C0D26-306A-4E70-8425-506554CFF51B}" srcOrd="0" destOrd="0" presId="urn:microsoft.com/office/officeart/2005/8/layout/process4"/>
    <dgm:cxn modelId="{65BE71AE-4862-4ED6-A9B5-019AEE5635C4}" srcId="{B83CE673-1617-4397-A9CF-6E6287A836F0}" destId="{8A692CFE-BA0D-48F4-94DA-5BFB4142BA9E}" srcOrd="2" destOrd="0" parTransId="{0990C3BE-F94B-479F-90E5-D509CEE24F91}" sibTransId="{6ECBDB49-E8AA-4C57-A4DD-0EA44D48133B}"/>
    <dgm:cxn modelId="{0CD7BBD2-943E-4CEB-B9A2-CD5FC2F9FC1D}" type="presOf" srcId="{3F145077-214B-4406-98C0-D7816FFFEEE2}" destId="{8E098098-6228-4E39-B270-9013AFD5B24A}" srcOrd="0" destOrd="0" presId="urn:microsoft.com/office/officeart/2005/8/layout/process4"/>
    <dgm:cxn modelId="{45725794-CEB4-4BE3-8B86-412F5234BFDB}" type="presParOf" srcId="{F38C0D26-306A-4E70-8425-506554CFF51B}" destId="{1A465D97-6F39-4119-8697-186B64036072}" srcOrd="0" destOrd="0" presId="urn:microsoft.com/office/officeart/2005/8/layout/process4"/>
    <dgm:cxn modelId="{B4149F5C-7906-446E-97BC-E1A473EDCC95}" type="presParOf" srcId="{1A465D97-6F39-4119-8697-186B64036072}" destId="{F24DFCC0-3D22-45F2-A2A4-8C0E4C07BD92}" srcOrd="0" destOrd="0" presId="urn:microsoft.com/office/officeart/2005/8/layout/process4"/>
    <dgm:cxn modelId="{5FFEE27A-7144-4C58-97DD-F7653D645EE0}" type="presParOf" srcId="{F38C0D26-306A-4E70-8425-506554CFF51B}" destId="{9258D231-008E-4F5E-BAFF-11357778DAE8}" srcOrd="1" destOrd="0" presId="urn:microsoft.com/office/officeart/2005/8/layout/process4"/>
    <dgm:cxn modelId="{EEC416CC-4D97-48CF-96CE-DC5858E6383C}" type="presParOf" srcId="{F38C0D26-306A-4E70-8425-506554CFF51B}" destId="{14183CA5-2594-4118-B8BE-5782C83F6EF8}" srcOrd="2" destOrd="0" presId="urn:microsoft.com/office/officeart/2005/8/layout/process4"/>
    <dgm:cxn modelId="{F246830B-0C80-4C85-B19E-9DCC59EAAC9F}" type="presParOf" srcId="{14183CA5-2594-4118-B8BE-5782C83F6EF8}" destId="{9097BAC5-DBC9-4FFA-BBD1-25B9FD958651}" srcOrd="0" destOrd="0" presId="urn:microsoft.com/office/officeart/2005/8/layout/process4"/>
    <dgm:cxn modelId="{8D8CFFEF-ADFD-45CA-B63A-B3D6646963C2}" type="presParOf" srcId="{F38C0D26-306A-4E70-8425-506554CFF51B}" destId="{F3DBA4CF-95EB-4718-8A2C-08FE92E67932}" srcOrd="3" destOrd="0" presId="urn:microsoft.com/office/officeart/2005/8/layout/process4"/>
    <dgm:cxn modelId="{7F690172-0C59-440F-BEAE-8F52FBB94C10}" type="presParOf" srcId="{F38C0D26-306A-4E70-8425-506554CFF51B}" destId="{758D515B-958A-4295-9468-CFEDFD28B9E4}" srcOrd="4" destOrd="0" presId="urn:microsoft.com/office/officeart/2005/8/layout/process4"/>
    <dgm:cxn modelId="{E7067FE1-4102-4271-888F-EBF17589D0B8}" type="presParOf" srcId="{758D515B-958A-4295-9468-CFEDFD28B9E4}" destId="{8E098098-6228-4E39-B270-9013AFD5B2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85CEE-BD9D-4811-A8A1-E45A7E688C10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9783FD-0FC7-43D4-B478-220607FA34AB}">
      <dgm:prSet/>
      <dgm:spPr/>
      <dgm:t>
        <a:bodyPr/>
        <a:lstStyle/>
        <a:p>
          <a:r>
            <a:rPr lang="pl-PL"/>
            <a:t>Gracz X zaczyna.</a:t>
          </a:r>
          <a:endParaRPr lang="en-US"/>
        </a:p>
      </dgm:t>
    </dgm:pt>
    <dgm:pt modelId="{9C95D7A8-0749-42D3-8B19-B7FC9B5451A3}" type="parTrans" cxnId="{5C4A2838-0A6E-49BF-AFAA-F48545FF73C0}">
      <dgm:prSet/>
      <dgm:spPr/>
      <dgm:t>
        <a:bodyPr/>
        <a:lstStyle/>
        <a:p>
          <a:endParaRPr lang="en-US"/>
        </a:p>
      </dgm:t>
    </dgm:pt>
    <dgm:pt modelId="{F77BF9E7-BA99-4E0B-ABD5-38B48D71E699}" type="sibTrans" cxnId="{5C4A2838-0A6E-49BF-AFAA-F48545FF73C0}">
      <dgm:prSet/>
      <dgm:spPr/>
      <dgm:t>
        <a:bodyPr/>
        <a:lstStyle/>
        <a:p>
          <a:endParaRPr lang="en-US"/>
        </a:p>
      </dgm:t>
    </dgm:pt>
    <dgm:pt modelId="{58F1D9F6-52FD-4079-A179-9388493131D7}">
      <dgm:prSet/>
      <dgm:spPr/>
      <dgm:t>
        <a:bodyPr/>
        <a:lstStyle/>
        <a:p>
          <a:r>
            <a:rPr lang="pl-PL"/>
            <a:t>Gracze naprzemiennie wstawiają znaki.</a:t>
          </a:r>
          <a:endParaRPr lang="en-US"/>
        </a:p>
      </dgm:t>
    </dgm:pt>
    <dgm:pt modelId="{04ADA7FC-F137-4C22-AC53-B6763B8FFFF1}" type="parTrans" cxnId="{20557403-5507-45CF-8213-931F185FCF8D}">
      <dgm:prSet/>
      <dgm:spPr/>
      <dgm:t>
        <a:bodyPr/>
        <a:lstStyle/>
        <a:p>
          <a:endParaRPr lang="en-US"/>
        </a:p>
      </dgm:t>
    </dgm:pt>
    <dgm:pt modelId="{C9F43708-24F7-44BE-AB48-01B93119E400}" type="sibTrans" cxnId="{20557403-5507-45CF-8213-931F185FCF8D}">
      <dgm:prSet/>
      <dgm:spPr/>
      <dgm:t>
        <a:bodyPr/>
        <a:lstStyle/>
        <a:p>
          <a:endParaRPr lang="en-US"/>
        </a:p>
      </dgm:t>
    </dgm:pt>
    <dgm:pt modelId="{17FC7EA4-7D88-4DDE-9039-B76BD2821D58}">
      <dgm:prSet/>
      <dgm:spPr/>
      <dgm:t>
        <a:bodyPr/>
        <a:lstStyle/>
        <a:p>
          <a:r>
            <a:rPr lang="pl-PL"/>
            <a:t>Jeśli trzy znaki w rzędzie – wygrana.</a:t>
          </a:r>
          <a:endParaRPr lang="en-US"/>
        </a:p>
      </dgm:t>
    </dgm:pt>
    <dgm:pt modelId="{4D989649-D487-46F4-885C-648887672734}" type="parTrans" cxnId="{36EB9F83-539F-42AB-9E69-F233DFCDFEEF}">
      <dgm:prSet/>
      <dgm:spPr/>
      <dgm:t>
        <a:bodyPr/>
        <a:lstStyle/>
        <a:p>
          <a:endParaRPr lang="en-US"/>
        </a:p>
      </dgm:t>
    </dgm:pt>
    <dgm:pt modelId="{2FD1D04D-F83D-4F3E-82BF-9FB3495DD184}" type="sibTrans" cxnId="{36EB9F83-539F-42AB-9E69-F233DFCDFEEF}">
      <dgm:prSet/>
      <dgm:spPr/>
      <dgm:t>
        <a:bodyPr/>
        <a:lstStyle/>
        <a:p>
          <a:endParaRPr lang="en-US"/>
        </a:p>
      </dgm:t>
    </dgm:pt>
    <dgm:pt modelId="{3129CE07-27DB-4EED-8E0E-B97456A53F9A}" type="pres">
      <dgm:prSet presAssocID="{E6485CEE-BD9D-4811-A8A1-E45A7E688C10}" presName="Name0" presStyleCnt="0">
        <dgm:presLayoutVars>
          <dgm:dir/>
          <dgm:animLvl val="lvl"/>
          <dgm:resizeHandles val="exact"/>
        </dgm:presLayoutVars>
      </dgm:prSet>
      <dgm:spPr/>
    </dgm:pt>
    <dgm:pt modelId="{C3585144-E8F0-4415-8991-95A224B5A8E0}" type="pres">
      <dgm:prSet presAssocID="{17FC7EA4-7D88-4DDE-9039-B76BD2821D58}" presName="boxAndChildren" presStyleCnt="0"/>
      <dgm:spPr/>
    </dgm:pt>
    <dgm:pt modelId="{19A96823-7D7C-46F2-97C6-F8076C0C139B}" type="pres">
      <dgm:prSet presAssocID="{17FC7EA4-7D88-4DDE-9039-B76BD2821D58}" presName="parentTextBox" presStyleLbl="node1" presStyleIdx="0" presStyleCnt="3"/>
      <dgm:spPr/>
    </dgm:pt>
    <dgm:pt modelId="{BA07A4F2-D096-4B3F-B0D4-09B254266DD1}" type="pres">
      <dgm:prSet presAssocID="{C9F43708-24F7-44BE-AB48-01B93119E400}" presName="sp" presStyleCnt="0"/>
      <dgm:spPr/>
    </dgm:pt>
    <dgm:pt modelId="{B944C1BE-976A-4CC8-8B2F-6DA387022AAB}" type="pres">
      <dgm:prSet presAssocID="{58F1D9F6-52FD-4079-A179-9388493131D7}" presName="arrowAndChildren" presStyleCnt="0"/>
      <dgm:spPr/>
    </dgm:pt>
    <dgm:pt modelId="{F4925E1B-15F8-4AE1-A7CE-9AFB91596072}" type="pres">
      <dgm:prSet presAssocID="{58F1D9F6-52FD-4079-A179-9388493131D7}" presName="parentTextArrow" presStyleLbl="node1" presStyleIdx="1" presStyleCnt="3"/>
      <dgm:spPr/>
    </dgm:pt>
    <dgm:pt modelId="{E65F0A89-2C57-4E08-A22B-F5730B636B3C}" type="pres">
      <dgm:prSet presAssocID="{F77BF9E7-BA99-4E0B-ABD5-38B48D71E699}" presName="sp" presStyleCnt="0"/>
      <dgm:spPr/>
    </dgm:pt>
    <dgm:pt modelId="{68B21C50-3EF5-4B05-B312-66BF66ACEE41}" type="pres">
      <dgm:prSet presAssocID="{879783FD-0FC7-43D4-B478-220607FA34AB}" presName="arrowAndChildren" presStyleCnt="0"/>
      <dgm:spPr/>
    </dgm:pt>
    <dgm:pt modelId="{27DC7082-427B-4098-8691-37EF6D71EDD9}" type="pres">
      <dgm:prSet presAssocID="{879783FD-0FC7-43D4-B478-220607FA34AB}" presName="parentTextArrow" presStyleLbl="node1" presStyleIdx="2" presStyleCnt="3"/>
      <dgm:spPr/>
    </dgm:pt>
  </dgm:ptLst>
  <dgm:cxnLst>
    <dgm:cxn modelId="{20557403-5507-45CF-8213-931F185FCF8D}" srcId="{E6485CEE-BD9D-4811-A8A1-E45A7E688C10}" destId="{58F1D9F6-52FD-4079-A179-9388493131D7}" srcOrd="1" destOrd="0" parTransId="{04ADA7FC-F137-4C22-AC53-B6763B8FFFF1}" sibTransId="{C9F43708-24F7-44BE-AB48-01B93119E400}"/>
    <dgm:cxn modelId="{00E1DF2D-7599-42EC-AE65-A6B6B4E7E989}" type="presOf" srcId="{17FC7EA4-7D88-4DDE-9039-B76BD2821D58}" destId="{19A96823-7D7C-46F2-97C6-F8076C0C139B}" srcOrd="0" destOrd="0" presId="urn:microsoft.com/office/officeart/2005/8/layout/process4"/>
    <dgm:cxn modelId="{5C4A2838-0A6E-49BF-AFAA-F48545FF73C0}" srcId="{E6485CEE-BD9D-4811-A8A1-E45A7E688C10}" destId="{879783FD-0FC7-43D4-B478-220607FA34AB}" srcOrd="0" destOrd="0" parTransId="{9C95D7A8-0749-42D3-8B19-B7FC9B5451A3}" sibTransId="{F77BF9E7-BA99-4E0B-ABD5-38B48D71E699}"/>
    <dgm:cxn modelId="{870BD47B-0301-4253-8D3F-0BE758FC4790}" type="presOf" srcId="{E6485CEE-BD9D-4811-A8A1-E45A7E688C10}" destId="{3129CE07-27DB-4EED-8E0E-B97456A53F9A}" srcOrd="0" destOrd="0" presId="urn:microsoft.com/office/officeart/2005/8/layout/process4"/>
    <dgm:cxn modelId="{7FBEBB7F-055B-49E0-831A-FC4D9B8FB133}" type="presOf" srcId="{879783FD-0FC7-43D4-B478-220607FA34AB}" destId="{27DC7082-427B-4098-8691-37EF6D71EDD9}" srcOrd="0" destOrd="0" presId="urn:microsoft.com/office/officeart/2005/8/layout/process4"/>
    <dgm:cxn modelId="{36EB9F83-539F-42AB-9E69-F233DFCDFEEF}" srcId="{E6485CEE-BD9D-4811-A8A1-E45A7E688C10}" destId="{17FC7EA4-7D88-4DDE-9039-B76BD2821D58}" srcOrd="2" destOrd="0" parTransId="{4D989649-D487-46F4-885C-648887672734}" sibTransId="{2FD1D04D-F83D-4F3E-82BF-9FB3495DD184}"/>
    <dgm:cxn modelId="{40D88D9E-9C02-4D63-B132-1BE1DE004CBD}" type="presOf" srcId="{58F1D9F6-52FD-4079-A179-9388493131D7}" destId="{F4925E1B-15F8-4AE1-A7CE-9AFB91596072}" srcOrd="0" destOrd="0" presId="urn:microsoft.com/office/officeart/2005/8/layout/process4"/>
    <dgm:cxn modelId="{823B5919-C317-44F0-96A8-9B93F2227731}" type="presParOf" srcId="{3129CE07-27DB-4EED-8E0E-B97456A53F9A}" destId="{C3585144-E8F0-4415-8991-95A224B5A8E0}" srcOrd="0" destOrd="0" presId="urn:microsoft.com/office/officeart/2005/8/layout/process4"/>
    <dgm:cxn modelId="{38593659-2EEA-4CC6-966E-F3C549405E9A}" type="presParOf" srcId="{C3585144-E8F0-4415-8991-95A224B5A8E0}" destId="{19A96823-7D7C-46F2-97C6-F8076C0C139B}" srcOrd="0" destOrd="0" presId="urn:microsoft.com/office/officeart/2005/8/layout/process4"/>
    <dgm:cxn modelId="{545C5658-8523-4567-82D3-010FEA786240}" type="presParOf" srcId="{3129CE07-27DB-4EED-8E0E-B97456A53F9A}" destId="{BA07A4F2-D096-4B3F-B0D4-09B254266DD1}" srcOrd="1" destOrd="0" presId="urn:microsoft.com/office/officeart/2005/8/layout/process4"/>
    <dgm:cxn modelId="{7E701890-72F8-484D-A6E9-BDA09CF21621}" type="presParOf" srcId="{3129CE07-27DB-4EED-8E0E-B97456A53F9A}" destId="{B944C1BE-976A-4CC8-8B2F-6DA387022AAB}" srcOrd="2" destOrd="0" presId="urn:microsoft.com/office/officeart/2005/8/layout/process4"/>
    <dgm:cxn modelId="{DAA9B0BE-0A5C-4520-A7BB-247AFC79C983}" type="presParOf" srcId="{B944C1BE-976A-4CC8-8B2F-6DA387022AAB}" destId="{F4925E1B-15F8-4AE1-A7CE-9AFB91596072}" srcOrd="0" destOrd="0" presId="urn:microsoft.com/office/officeart/2005/8/layout/process4"/>
    <dgm:cxn modelId="{D79A4C8E-1B04-4C2E-A693-DD230945BC79}" type="presParOf" srcId="{3129CE07-27DB-4EED-8E0E-B97456A53F9A}" destId="{E65F0A89-2C57-4E08-A22B-F5730B636B3C}" srcOrd="3" destOrd="0" presId="urn:microsoft.com/office/officeart/2005/8/layout/process4"/>
    <dgm:cxn modelId="{4F17F5CB-61EE-4E9D-87ED-1713180B8D24}" type="presParOf" srcId="{3129CE07-27DB-4EED-8E0E-B97456A53F9A}" destId="{68B21C50-3EF5-4B05-B312-66BF66ACEE41}" srcOrd="4" destOrd="0" presId="urn:microsoft.com/office/officeart/2005/8/layout/process4"/>
    <dgm:cxn modelId="{FDAAEB1A-6FAA-4A8D-B3FD-4B0BDCD7FF9A}" type="presParOf" srcId="{68B21C50-3EF5-4B05-B312-66BF66ACEE41}" destId="{27DC7082-427B-4098-8691-37EF6D71ED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3A85-8526-4B9C-A942-F1D30C36FA3C}">
      <dsp:nvSpPr>
        <dsp:cNvPr id="0" name=""/>
        <dsp:cNvSpPr/>
      </dsp:nvSpPr>
      <dsp:spPr>
        <a:xfrm>
          <a:off x="0" y="0"/>
          <a:ext cx="106527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EDB085-4DC3-4933-B42D-9A3F5AED1A58}">
      <dsp:nvSpPr>
        <dsp:cNvPr id="0" name=""/>
        <dsp:cNvSpPr/>
      </dsp:nvSpPr>
      <dsp:spPr>
        <a:xfrm>
          <a:off x="0" y="0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/>
            <a:t>Przykład 1: </a:t>
          </a:r>
          <a:r>
            <a:rPr lang="pl-PL" sz="4800" kern="1200">
              <a:hlinkClick xmlns:r="http://schemas.openxmlformats.org/officeDocument/2006/relationships" r:id="rId1"/>
            </a:rPr>
            <a:t>pseudokod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2"/>
            </a:rPr>
            <a:t>Python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3"/>
            </a:rPr>
            <a:t>C++</a:t>
          </a:r>
          <a:endParaRPr lang="en-US" sz="4800" kern="1200"/>
        </a:p>
      </dsp:txBody>
      <dsp:txXfrm>
        <a:off x="0" y="0"/>
        <a:ext cx="10652760" cy="1225296"/>
      </dsp:txXfrm>
    </dsp:sp>
    <dsp:sp modelId="{C55501E4-C337-48D9-8A65-462AF401E7E9}">
      <dsp:nvSpPr>
        <dsp:cNvPr id="0" name=""/>
        <dsp:cNvSpPr/>
      </dsp:nvSpPr>
      <dsp:spPr>
        <a:xfrm>
          <a:off x="0" y="1225296"/>
          <a:ext cx="106527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580329-C530-4020-B9F6-0776253A94BA}">
      <dsp:nvSpPr>
        <dsp:cNvPr id="0" name=""/>
        <dsp:cNvSpPr/>
      </dsp:nvSpPr>
      <dsp:spPr>
        <a:xfrm>
          <a:off x="0" y="1225296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/>
            <a:t>Przykład 2: </a:t>
          </a:r>
          <a:r>
            <a:rPr lang="pl-PL" sz="4800" kern="1200">
              <a:hlinkClick xmlns:r="http://schemas.openxmlformats.org/officeDocument/2006/relationships" r:id="rId4"/>
            </a:rPr>
            <a:t>pseudokod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5"/>
            </a:rPr>
            <a:t>Python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6"/>
            </a:rPr>
            <a:t>C++</a:t>
          </a:r>
          <a:endParaRPr lang="en-US" sz="4800" kern="1200"/>
        </a:p>
      </dsp:txBody>
      <dsp:txXfrm>
        <a:off x="0" y="1225296"/>
        <a:ext cx="10652760" cy="1225296"/>
      </dsp:txXfrm>
    </dsp:sp>
    <dsp:sp modelId="{4D3262E7-3872-4FE0-9A7E-2B671874E930}">
      <dsp:nvSpPr>
        <dsp:cNvPr id="0" name=""/>
        <dsp:cNvSpPr/>
      </dsp:nvSpPr>
      <dsp:spPr>
        <a:xfrm>
          <a:off x="0" y="2450592"/>
          <a:ext cx="106527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D31EEE-5B9C-4367-A2B6-A802D14E2D7A}">
      <dsp:nvSpPr>
        <dsp:cNvPr id="0" name=""/>
        <dsp:cNvSpPr/>
      </dsp:nvSpPr>
      <dsp:spPr>
        <a:xfrm>
          <a:off x="0" y="2450592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/>
            <a:t>Przykład 3: </a:t>
          </a:r>
          <a:r>
            <a:rPr lang="pl-PL" sz="4800" kern="1200">
              <a:hlinkClick xmlns:r="http://schemas.openxmlformats.org/officeDocument/2006/relationships" r:id="rId7"/>
            </a:rPr>
            <a:t>pseudokod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8"/>
            </a:rPr>
            <a:t>Python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9"/>
            </a:rPr>
            <a:t>C++</a:t>
          </a:r>
          <a:endParaRPr lang="en-US" sz="4800" kern="1200"/>
        </a:p>
      </dsp:txBody>
      <dsp:txXfrm>
        <a:off x="0" y="2450592"/>
        <a:ext cx="10652760" cy="1225296"/>
      </dsp:txXfrm>
    </dsp:sp>
    <dsp:sp modelId="{F1D4A81D-C296-4635-BEFF-82F68CB823B5}">
      <dsp:nvSpPr>
        <dsp:cNvPr id="0" name=""/>
        <dsp:cNvSpPr/>
      </dsp:nvSpPr>
      <dsp:spPr>
        <a:xfrm>
          <a:off x="0" y="3675888"/>
          <a:ext cx="106527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0766AF-0081-46DE-B954-F0C27A44CB53}">
      <dsp:nvSpPr>
        <dsp:cNvPr id="0" name=""/>
        <dsp:cNvSpPr/>
      </dsp:nvSpPr>
      <dsp:spPr>
        <a:xfrm>
          <a:off x="0" y="3675888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/>
            <a:t>Przykład 4: </a:t>
          </a:r>
          <a:r>
            <a:rPr lang="pl-PL" sz="4800" kern="1200">
              <a:hlinkClick xmlns:r="http://schemas.openxmlformats.org/officeDocument/2006/relationships" r:id="rId10"/>
            </a:rPr>
            <a:t>pseudokod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11"/>
            </a:rPr>
            <a:t>Python</a:t>
          </a:r>
          <a:r>
            <a:rPr lang="pl-PL" sz="4800" kern="1200"/>
            <a:t>, </a:t>
          </a:r>
          <a:r>
            <a:rPr lang="pl-PL" sz="4800" kern="1200">
              <a:hlinkClick xmlns:r="http://schemas.openxmlformats.org/officeDocument/2006/relationships" r:id="rId12"/>
            </a:rPr>
            <a:t>C++</a:t>
          </a:r>
          <a:endParaRPr lang="en-US" sz="4800" kern="1200"/>
        </a:p>
      </dsp:txBody>
      <dsp:txXfrm>
        <a:off x="0" y="3675888"/>
        <a:ext cx="10652760" cy="1225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DFCC0-3D22-45F2-A2A4-8C0E4C07BD92}">
      <dsp:nvSpPr>
        <dsp:cNvPr id="0" name=""/>
        <dsp:cNvSpPr/>
      </dsp:nvSpPr>
      <dsp:spPr>
        <a:xfrm>
          <a:off x="0" y="4305568"/>
          <a:ext cx="7159752" cy="1413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Dodaj okna i drzwi</a:t>
          </a:r>
          <a:endParaRPr lang="en-US" sz="3300" kern="1200"/>
        </a:p>
      </dsp:txBody>
      <dsp:txXfrm>
        <a:off x="0" y="4305568"/>
        <a:ext cx="7159752" cy="1413183"/>
      </dsp:txXfrm>
    </dsp:sp>
    <dsp:sp modelId="{9097BAC5-DBC9-4FFA-BBD1-25B9FD958651}">
      <dsp:nvSpPr>
        <dsp:cNvPr id="0" name=""/>
        <dsp:cNvSpPr/>
      </dsp:nvSpPr>
      <dsp:spPr>
        <a:xfrm rot="10800000">
          <a:off x="0" y="2153289"/>
          <a:ext cx="7159752" cy="2173476"/>
        </a:xfrm>
        <a:prstGeom prst="upArrowCallout">
          <a:avLst/>
        </a:prstGeom>
        <a:solidFill>
          <a:schemeClr val="accent3">
            <a:hueOff val="-4747755"/>
            <a:satOff val="4436"/>
            <a:lumOff val="13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Nad nim narysuj czerwony trójkąt – dach domu</a:t>
          </a:r>
          <a:endParaRPr lang="en-US" sz="3300" kern="1200"/>
        </a:p>
      </dsp:txBody>
      <dsp:txXfrm rot="10800000">
        <a:off x="0" y="2153289"/>
        <a:ext cx="7159752" cy="1412260"/>
      </dsp:txXfrm>
    </dsp:sp>
    <dsp:sp modelId="{8E098098-6228-4E39-B270-9013AFD5B24A}">
      <dsp:nvSpPr>
        <dsp:cNvPr id="0" name=""/>
        <dsp:cNvSpPr/>
      </dsp:nvSpPr>
      <dsp:spPr>
        <a:xfrm rot="10800000">
          <a:off x="0" y="1011"/>
          <a:ext cx="7159752" cy="2173476"/>
        </a:xfrm>
        <a:prstGeom prst="upArrowCallout">
          <a:avLst/>
        </a:prstGeom>
        <a:solidFill>
          <a:schemeClr val="accent3">
            <a:hueOff val="-9495510"/>
            <a:satOff val="8872"/>
            <a:lumOff val="2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Narysuj brązowy prostokąt – ścianę domu</a:t>
          </a:r>
          <a:endParaRPr lang="en-US" sz="3300" kern="1200" dirty="0"/>
        </a:p>
      </dsp:txBody>
      <dsp:txXfrm rot="10800000">
        <a:off x="0" y="1011"/>
        <a:ext cx="7159752" cy="141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96823-7D7C-46F2-97C6-F8076C0C139B}">
      <dsp:nvSpPr>
        <dsp:cNvPr id="0" name=""/>
        <dsp:cNvSpPr/>
      </dsp:nvSpPr>
      <dsp:spPr>
        <a:xfrm>
          <a:off x="0" y="4305568"/>
          <a:ext cx="7159752" cy="1413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Jeśli trzy znaki w rzędzie – wygrana.</a:t>
          </a:r>
          <a:endParaRPr lang="en-US" sz="3300" kern="1200"/>
        </a:p>
      </dsp:txBody>
      <dsp:txXfrm>
        <a:off x="0" y="4305568"/>
        <a:ext cx="7159752" cy="1413183"/>
      </dsp:txXfrm>
    </dsp:sp>
    <dsp:sp modelId="{F4925E1B-15F8-4AE1-A7CE-9AFB91596072}">
      <dsp:nvSpPr>
        <dsp:cNvPr id="0" name=""/>
        <dsp:cNvSpPr/>
      </dsp:nvSpPr>
      <dsp:spPr>
        <a:xfrm rot="10800000">
          <a:off x="0" y="2153289"/>
          <a:ext cx="7159752" cy="2173476"/>
        </a:xfrm>
        <a:prstGeom prst="upArrowCallout">
          <a:avLst/>
        </a:prstGeom>
        <a:solidFill>
          <a:schemeClr val="accent2">
            <a:hueOff val="4414171"/>
            <a:satOff val="-14762"/>
            <a:lumOff val="-13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Gracze naprzemiennie wstawiają znaki.</a:t>
          </a:r>
          <a:endParaRPr lang="en-US" sz="3300" kern="1200"/>
        </a:p>
      </dsp:txBody>
      <dsp:txXfrm rot="10800000">
        <a:off x="0" y="2153289"/>
        <a:ext cx="7159752" cy="1412260"/>
      </dsp:txXfrm>
    </dsp:sp>
    <dsp:sp modelId="{27DC7082-427B-4098-8691-37EF6D71EDD9}">
      <dsp:nvSpPr>
        <dsp:cNvPr id="0" name=""/>
        <dsp:cNvSpPr/>
      </dsp:nvSpPr>
      <dsp:spPr>
        <a:xfrm rot="10800000">
          <a:off x="0" y="1011"/>
          <a:ext cx="7159752" cy="2173476"/>
        </a:xfrm>
        <a:prstGeom prst="upArrowCallout">
          <a:avLst/>
        </a:prstGeom>
        <a:solidFill>
          <a:schemeClr val="accent2">
            <a:hueOff val="8828342"/>
            <a:satOff val="-29525"/>
            <a:lumOff val="-2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Gracz X zaczyna.</a:t>
          </a:r>
          <a:endParaRPr lang="en-US" sz="3300" kern="1200"/>
        </a:p>
      </dsp:txBody>
      <dsp:txXfrm rot="10800000">
        <a:off x="0" y="1011"/>
        <a:ext cx="7159752" cy="141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8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2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3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0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6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5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7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0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3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53324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7982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981801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977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349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8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4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33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9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7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94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6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6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2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world.net/python-log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ythontutor.com/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necompiler.com/cpp/43pbbg5pr" TargetMode="External"/><Relationship Id="rId3" Type="http://schemas.openxmlformats.org/officeDocument/2006/relationships/hyperlink" Target="https://onecompiler.com/cpp/43pbarntv" TargetMode="External"/><Relationship Id="rId7" Type="http://schemas.openxmlformats.org/officeDocument/2006/relationships/hyperlink" Target="https://onecompiler.com/cpp/43pbban2a" TargetMode="External"/><Relationship Id="rId12" Type="http://schemas.openxmlformats.org/officeDocument/2006/relationships/hyperlink" Target="https://onecompiler.com/python/43pbbxdm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onecompiler.com/cpp/43pbb729b" TargetMode="External"/><Relationship Id="rId11" Type="http://schemas.openxmlformats.org/officeDocument/2006/relationships/hyperlink" Target="https://onecompiler.com/python/43pbbt3p2" TargetMode="External"/><Relationship Id="rId5" Type="http://schemas.openxmlformats.org/officeDocument/2006/relationships/hyperlink" Target="https://onecompiler.com/cpp/43pbb3q6e" TargetMode="External"/><Relationship Id="rId10" Type="http://schemas.openxmlformats.org/officeDocument/2006/relationships/hyperlink" Target="https://onecompiler.com/python/43pbbnwgx" TargetMode="External"/><Relationship Id="rId4" Type="http://schemas.openxmlformats.org/officeDocument/2006/relationships/hyperlink" Target="https://onecompiler.com/cpp/43pbawvq8" TargetMode="External"/><Relationship Id="rId9" Type="http://schemas.openxmlformats.org/officeDocument/2006/relationships/hyperlink" Target="https://onecompiler.com/python/43pbbkxk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QmPB6CglM?feature=oemb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world.net/wp-content/uploads/2021/10/Python-Logo.png" TargetMode="External"/><Relationship Id="rId2" Type="http://schemas.openxmlformats.org/officeDocument/2006/relationships/hyperlink" Target="https://www.inabaweb.com/wp-content/uploads/2023/04/C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gQmPB6Cgl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necompiler.com/python/43pbez786" TargetMode="External"/><Relationship Id="rId3" Type="http://schemas.openxmlformats.org/officeDocument/2006/relationships/hyperlink" Target="https://onecompiler.com/python/43pbefuj3" TargetMode="External"/><Relationship Id="rId7" Type="http://schemas.openxmlformats.org/officeDocument/2006/relationships/hyperlink" Target="https://onecompiler.com/python/43pbevet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onecompiler.com/python/43pberfke" TargetMode="External"/><Relationship Id="rId5" Type="http://schemas.openxmlformats.org/officeDocument/2006/relationships/hyperlink" Target="https://onecompiler.com/python/43pbenufk" TargetMode="External"/><Relationship Id="rId4" Type="http://schemas.openxmlformats.org/officeDocument/2006/relationships/hyperlink" Target="https://onecompiler.com/python/43pbekgw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baweb.com/que-es-c-lenguaje-de-programac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F8C75-A22F-928C-5226-E9DA8E574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anchor="t">
            <a:normAutofit/>
          </a:bodyPr>
          <a:lstStyle/>
          <a:p>
            <a:pPr algn="ctr"/>
            <a:r>
              <a:rPr lang="pl-PL" sz="4600" dirty="0"/>
              <a:t>Błędy, robaki, </a:t>
            </a:r>
            <a:r>
              <a:rPr lang="pl-PL" sz="4600" dirty="0" err="1"/>
              <a:t>bugi</a:t>
            </a:r>
            <a:r>
              <a:rPr lang="pl-PL" sz="4600" dirty="0"/>
              <a:t>: jak uczyć programowania, nie tracąc włosów (ani cierpliwości) </a:t>
            </a:r>
            <a:endParaRPr lang="en-US" sz="4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68AF11-83E3-8A55-B263-A98FCD156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7" y="4873752"/>
            <a:ext cx="5397717" cy="1380744"/>
          </a:xfrm>
        </p:spPr>
        <p:txBody>
          <a:bodyPr anchor="b">
            <a:normAutofit/>
          </a:bodyPr>
          <a:lstStyle/>
          <a:p>
            <a:pPr algn="ctr"/>
            <a:r>
              <a:rPr lang="pl-PL" dirty="0"/>
              <a:t>Damian Kurpiewski</a:t>
            </a:r>
          </a:p>
          <a:p>
            <a:pPr algn="ctr"/>
            <a:r>
              <a:rPr lang="pl-PL" dirty="0"/>
              <a:t>Informatyka w Edukacji 2025</a:t>
            </a:r>
            <a:endParaRPr lang="en-US" dirty="0"/>
          </a:p>
        </p:txBody>
      </p:sp>
      <p:pic>
        <p:nvPicPr>
          <p:cNvPr id="5" name="Symbol zastępczy obrazu 4" descr="Biedronka na liściu">
            <a:extLst>
              <a:ext uri="{FF2B5EF4-FFF2-40B4-BE49-F238E27FC236}">
                <a16:creationId xmlns:a16="http://schemas.microsoft.com/office/drawing/2014/main" id="{A8252FF5-4E6D-5F82-751C-36DFE67DB1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3" r="8180" b="1"/>
          <a:stretch>
            <a:fillRect/>
          </a:stretch>
        </p:blipFill>
        <p:spPr>
          <a:xfrm>
            <a:off x="6720113" y="342900"/>
            <a:ext cx="5131133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273843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556B-AEC0-D014-92B4-2B077E7F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4F9C3-1E81-8AD1-34D0-99224A2E6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2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7A9DF0-2065-200F-ABD5-D3312FD05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 err="1">
                <a:solidFill>
                  <a:srgbClr val="FF0000"/>
                </a:solidFill>
              </a:rPr>
              <a:t>sqrt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 was not </a:t>
            </a:r>
            <a:r>
              <a:rPr lang="pl-PL" sz="2000" b="1" dirty="0" err="1">
                <a:solidFill>
                  <a:srgbClr val="FF0000"/>
                </a:solidFill>
              </a:rPr>
              <a:t>declared</a:t>
            </a:r>
            <a:r>
              <a:rPr lang="pl-PL" sz="2000" b="1" dirty="0">
                <a:solidFill>
                  <a:srgbClr val="FF0000"/>
                </a:solidFill>
              </a:rPr>
              <a:t> in </a:t>
            </a:r>
            <a:r>
              <a:rPr lang="pl-PL" sz="2000" b="1" dirty="0" err="1">
                <a:solidFill>
                  <a:srgbClr val="FF0000"/>
                </a:solidFill>
              </a:rPr>
              <a:t>this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scope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niezadeklarowana funkcja/zmienna (np. </a:t>
            </a:r>
            <a:r>
              <a:rPr lang="pl-PL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sqrt</a:t>
            </a:r>
            <a:r>
              <a:rPr lang="pl-PL" sz="2000" b="1" dirty="0">
                <a:solidFill>
                  <a:schemeClr val="bg1"/>
                </a:solidFill>
              </a:rPr>
              <a:t> bez biblioteki </a:t>
            </a:r>
            <a:r>
              <a:rPr lang="pl-PL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math</a:t>
            </a:r>
            <a:r>
              <a:rPr lang="pl-PL" sz="2000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zapomniano o utworzeniu zmiennej/dodaniu biblioteki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Co zrobić: </a:t>
            </a:r>
            <a:r>
              <a:rPr lang="pl-PL" sz="2000" b="1" dirty="0">
                <a:solidFill>
                  <a:schemeClr val="bg1"/>
                </a:solidFill>
              </a:rPr>
              <a:t>dodaj to, czego brakuje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0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815A9-77BD-D0F0-C5BB-1445BB6D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2DF38-D633-620A-4DD3-CCEB2CF7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2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641FAF-CF21-65F3-7EFB-546014AFA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 err="1">
                <a:solidFill>
                  <a:srgbClr val="FF0000"/>
                </a:solidFill>
              </a:rPr>
              <a:t>sqrt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 was not </a:t>
            </a:r>
            <a:r>
              <a:rPr lang="pl-PL" sz="2000" b="1" dirty="0" err="1">
                <a:solidFill>
                  <a:srgbClr val="FF0000"/>
                </a:solidFill>
              </a:rPr>
              <a:t>declared</a:t>
            </a:r>
            <a:r>
              <a:rPr lang="pl-PL" sz="2000" b="1" dirty="0">
                <a:solidFill>
                  <a:srgbClr val="FF0000"/>
                </a:solidFill>
              </a:rPr>
              <a:t> in </a:t>
            </a:r>
            <a:r>
              <a:rPr lang="pl-PL" sz="2000" b="1" dirty="0" err="1">
                <a:solidFill>
                  <a:srgbClr val="FF0000"/>
                </a:solidFill>
              </a:rPr>
              <a:t>this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scope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niezadeklarowana funkcja/zmienna (np. </a:t>
            </a:r>
            <a:r>
              <a:rPr lang="pl-PL" sz="2000" b="1" dirty="0" err="1">
                <a:latin typeface="Consolas" panose="020B0609020204030204" pitchFamily="49" charset="0"/>
              </a:rPr>
              <a:t>sqrt</a:t>
            </a:r>
            <a:r>
              <a:rPr lang="pl-PL" sz="2000" b="1" dirty="0"/>
              <a:t> bez biblioteki </a:t>
            </a:r>
            <a:r>
              <a:rPr lang="pl-PL" sz="2000" b="1" dirty="0" err="1">
                <a:latin typeface="Consolas" panose="020B0609020204030204" pitchFamily="49" charset="0"/>
              </a:rPr>
              <a:t>math</a:t>
            </a:r>
            <a:r>
              <a:rPr lang="pl-PL" sz="2000" b="1" dirty="0"/>
              <a:t>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zapomniano o utworzeniu zmiennej/dodaniu biblioteki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dodaj to, czego brakuje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115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CFC91-2E67-BBDF-D263-A484569C5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2A740-6BEB-777D-0108-3E1E356E1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3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A4F4D6-3FA5-435B-D92F-04F1DF68E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</a:rPr>
              <a:t>expected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primary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expression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before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>
                <a:solidFill>
                  <a:srgbClr val="FF0000"/>
                </a:solidFill>
              </a:rPr>
              <a:t>{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>
                <a:solidFill>
                  <a:srgbClr val="FF0000"/>
                </a:solidFill>
              </a:rPr>
              <a:t> </a:t>
            </a:r>
            <a:r>
              <a:rPr lang="pl-PL" altLang="en-US" sz="2000" b="1" dirty="0" err="1">
                <a:solidFill>
                  <a:srgbClr val="FF0000"/>
                </a:solidFill>
              </a:rPr>
              <a:t>token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błąd składniowy, np. pusty warunek </a:t>
            </a:r>
            <a:r>
              <a:rPr lang="pl-PL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if</a:t>
            </a:r>
            <a:endParaRPr lang="pl-PL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brak wyrażenia przed nawiasem klamrowym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Co zrobić: </a:t>
            </a:r>
            <a:r>
              <a:rPr lang="pl-PL" sz="2000" b="1" dirty="0">
                <a:solidFill>
                  <a:schemeClr val="bg1"/>
                </a:solidFill>
              </a:rPr>
              <a:t>szukaj przy blokach kodu (</a:t>
            </a:r>
            <a:r>
              <a:rPr lang="pl-PL" sz="2000" b="1" dirty="0" err="1">
                <a:solidFill>
                  <a:schemeClr val="bg1"/>
                </a:solidFill>
              </a:rPr>
              <a:t>if</a:t>
            </a:r>
            <a:r>
              <a:rPr lang="pl-PL" sz="2000" b="1" dirty="0">
                <a:solidFill>
                  <a:schemeClr val="bg1"/>
                </a:solidFill>
              </a:rPr>
              <a:t>, </a:t>
            </a:r>
            <a:r>
              <a:rPr lang="pl-PL" sz="2000" b="1" dirty="0" err="1">
                <a:solidFill>
                  <a:schemeClr val="bg1"/>
                </a:solidFill>
              </a:rPr>
              <a:t>while</a:t>
            </a:r>
            <a:r>
              <a:rPr lang="pl-PL" sz="2000" b="1" dirty="0">
                <a:solidFill>
                  <a:schemeClr val="bg1"/>
                </a:solidFill>
              </a:rPr>
              <a:t>, for, funkcje)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81C4-9A1E-E868-F3F4-C1F4F14C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536547-78E6-4CAE-F3B9-98863D723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3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4DCD62-B11F-FE17-45E4-FB1F9C07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</a:rPr>
              <a:t>expected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primary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expression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before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>
                <a:solidFill>
                  <a:srgbClr val="FF0000"/>
                </a:solidFill>
              </a:rPr>
              <a:t>{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altLang="en-US" sz="2000" b="1" dirty="0">
                <a:solidFill>
                  <a:srgbClr val="FF0000"/>
                </a:solidFill>
              </a:rPr>
              <a:t> </a:t>
            </a:r>
            <a:r>
              <a:rPr lang="pl-PL" altLang="en-US" sz="2000" b="1" dirty="0" err="1">
                <a:solidFill>
                  <a:srgbClr val="FF0000"/>
                </a:solidFill>
              </a:rPr>
              <a:t>token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błąd składniowy, np. pusty warunek </a:t>
            </a:r>
            <a:r>
              <a:rPr lang="pl-PL" sz="2000" b="1" dirty="0" err="1">
                <a:latin typeface="Consolas" panose="020B0609020204030204" pitchFamily="49" charset="0"/>
              </a:rPr>
              <a:t>if</a:t>
            </a:r>
            <a:endParaRPr lang="pl-PL" sz="2000" b="1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brak wyrażenia przed nawiasem klamrowym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szukaj przy blokach kodu (</a:t>
            </a:r>
            <a:r>
              <a:rPr lang="pl-PL" sz="2000" b="1" dirty="0" err="1"/>
              <a:t>if</a:t>
            </a:r>
            <a:r>
              <a:rPr lang="pl-PL" sz="2000" b="1" dirty="0"/>
              <a:t>, </a:t>
            </a:r>
            <a:r>
              <a:rPr lang="pl-PL" sz="2000" b="1" dirty="0" err="1"/>
              <a:t>while</a:t>
            </a:r>
            <a:r>
              <a:rPr lang="pl-PL" sz="2000" b="1" dirty="0"/>
              <a:t>, for, funkcje)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380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33695-1AE5-17BA-562F-382BC37B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Grafika, clipart, Czcionka&#10;&#10;Zawartość wygenerowana przez AI może być niepoprawna.">
            <a:extLst>
              <a:ext uri="{FF2B5EF4-FFF2-40B4-BE49-F238E27FC236}">
                <a16:creationId xmlns:a16="http://schemas.microsoft.com/office/drawing/2014/main" id="{61DFD4E0-FEC8-7FF7-0A9B-69B91162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53" r="-1" b="13989"/>
          <a:stretch>
            <a:fillRect/>
          </a:stretch>
        </p:blipFill>
        <p:spPr>
          <a:xfrm>
            <a:off x="495300" y="1325880"/>
            <a:ext cx="11201400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45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23B01-A48D-5EBC-63EF-E0C5C6E14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5618F-7323-EE78-B99A-7092477B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1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744568-5573-9F2F-B942-2F668D04A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IndentationError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unindent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does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not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match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outer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indentation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level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niezgodne wcięcia, o innej długości</a:t>
            </a:r>
            <a:endParaRPr lang="pl-PL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brak spójności wcięć w bloku kodu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Co zrobić: </a:t>
            </a:r>
            <a:r>
              <a:rPr lang="pl-PL" sz="2000" b="1" dirty="0">
                <a:solidFill>
                  <a:schemeClr val="bg1"/>
                </a:solidFill>
              </a:rPr>
              <a:t>sprawdź wcięcia przy blokach kodu, np. po </a:t>
            </a:r>
            <a:r>
              <a:rPr lang="pl-PL" sz="2000" b="1" dirty="0" err="1">
                <a:solidFill>
                  <a:schemeClr val="bg1"/>
                </a:solidFill>
              </a:rPr>
              <a:t>if</a:t>
            </a:r>
            <a:r>
              <a:rPr lang="pl-PL" sz="2000" b="1" dirty="0">
                <a:solidFill>
                  <a:schemeClr val="bg1"/>
                </a:solidFill>
              </a:rPr>
              <a:t>, for, </a:t>
            </a:r>
            <a:r>
              <a:rPr lang="pl-PL" sz="2000" b="1" dirty="0" err="1">
                <a:solidFill>
                  <a:schemeClr val="bg1"/>
                </a:solidFill>
              </a:rPr>
              <a:t>while</a:t>
            </a:r>
            <a:r>
              <a:rPr lang="pl-PL" sz="2000" b="1" dirty="0">
                <a:solidFill>
                  <a:schemeClr val="bg1"/>
                </a:solidFill>
              </a:rPr>
              <a:t>, def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8DCD6-C507-32DD-2260-AC92E332A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03A6E-1106-1B25-3CD2-7FF3527B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1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70DB38-8820-5B8C-1FC9-F3A9A9EE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IndentationError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unindent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does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not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match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outer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indentation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level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niezgodne wcięcia, o innej długości</a:t>
            </a:r>
            <a:endParaRPr lang="pl-PL" sz="2000" b="1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brak spójności wcięć w bloku kodu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sprawdź wcięcia przy blokach kodu, np. po </a:t>
            </a:r>
            <a:r>
              <a:rPr lang="pl-PL" sz="2000" b="1" dirty="0" err="1"/>
              <a:t>if</a:t>
            </a:r>
            <a:r>
              <a:rPr lang="pl-PL" sz="2000" b="1" dirty="0"/>
              <a:t>, for, </a:t>
            </a:r>
            <a:r>
              <a:rPr lang="pl-PL" sz="2000" b="1" dirty="0" err="1"/>
              <a:t>while</a:t>
            </a:r>
            <a:r>
              <a:rPr lang="pl-PL" sz="2000" b="1" dirty="0"/>
              <a:t>, def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239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DA11-BAFE-6ED0-0BF6-BC93232B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10984A-7FC0-8C34-70F8-AA17E4056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2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1CCCB-68EE-5FEF-C5A2-A783219DC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NameError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 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sz="2000" b="1" dirty="0">
                <a:solidFill>
                  <a:srgbClr val="FF0000"/>
                </a:solidFill>
              </a:rPr>
              <a:t> '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is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not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defined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użycie zmiennej, która nie istnieje</a:t>
            </a:r>
            <a:endParaRPr lang="pl-PL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literówka w nazwie zmiennej, albo brak zmiennej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Co zrobić: </a:t>
            </a:r>
            <a:r>
              <a:rPr lang="pl-PL" sz="2000" b="1" dirty="0">
                <a:solidFill>
                  <a:schemeClr val="bg1"/>
                </a:solidFill>
              </a:rPr>
              <a:t>sprawdź czy nie ma błędu w nazwie, albo czy wyżej w kodzie jest ta zmienna utworzona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8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B5253-D304-4E2E-0D59-5EAC4343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DE49B-C4A6-62DE-4A48-40B5E762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2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234F3-4D8D-C6AC-54E3-25EA4AA18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NameError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 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sz="2000" b="1" dirty="0">
                <a:solidFill>
                  <a:srgbClr val="FF0000"/>
                </a:solidFill>
              </a:rPr>
              <a:t> '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is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not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defined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użycie zmiennej, która nie istnieje</a:t>
            </a:r>
            <a:endParaRPr lang="pl-PL" sz="2000" b="1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literówka w nazwie zmiennej, albo brak zmiennej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sprawdź czy nie ma błędu w nazwie, albo czy wyżej w kodzie jest ta zmienna utworzona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463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C53B-B5FA-7218-6601-A0BF036F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D24AC-1E3E-6F50-6B26-46AF1D68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3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F231D-5B84-61DA-0A35-95B6587A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SyntaxError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invalid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syntax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ogólny błąd składniowy</a:t>
            </a:r>
            <a:endParaRPr lang="pl-PL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brak dwukropka po </a:t>
            </a:r>
            <a:r>
              <a:rPr lang="pl-PL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if</a:t>
            </a:r>
            <a:r>
              <a:rPr lang="pl-PL" sz="2000" b="1" dirty="0">
                <a:solidFill>
                  <a:schemeClr val="bg1"/>
                </a:solidFill>
              </a:rPr>
              <a:t>, </a:t>
            </a:r>
            <a:r>
              <a:rPr lang="pl-PL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for</a:t>
            </a:r>
            <a:r>
              <a:rPr lang="pl-PL" sz="2000" b="1" dirty="0">
                <a:solidFill>
                  <a:schemeClr val="bg1"/>
                </a:solidFill>
              </a:rPr>
              <a:t>, </a:t>
            </a:r>
            <a:r>
              <a:rPr lang="pl-PL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def</a:t>
            </a:r>
            <a:r>
              <a:rPr lang="pl-PL" sz="2000" b="1" dirty="0">
                <a:solidFill>
                  <a:schemeClr val="bg1"/>
                </a:solidFill>
              </a:rPr>
              <a:t>, albo błędne użycie operatorów (np. </a:t>
            </a:r>
            <a:r>
              <a:rPr lang="pl-PL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5+*3</a:t>
            </a:r>
            <a:r>
              <a:rPr lang="pl-PL" sz="2000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Co zrobić: </a:t>
            </a:r>
            <a:r>
              <a:rPr lang="pl-PL" sz="2000" b="1" dirty="0">
                <a:solidFill>
                  <a:schemeClr val="bg1"/>
                </a:solidFill>
              </a:rPr>
              <a:t>sprawdź linię z błędem i poprzednią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6A3A37-B2DF-B42F-7565-046568A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Rodzaje błędów </a:t>
            </a:r>
            <a:br>
              <a:rPr lang="pl-PL" dirty="0"/>
            </a:br>
            <a:r>
              <a:rPr lang="pl-PL" dirty="0"/>
              <a:t>w programowaniu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6BBBFC-3CC5-3F65-FAA6-E5EB6A4F64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pl-PL" sz="2400" dirty="0"/>
              <a:t>Błędy składniowe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pl-PL" sz="2400" dirty="0"/>
              <a:t>Błędy logiczne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pl-PL" sz="2400" dirty="0"/>
              <a:t>Błędy czasu wykonania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pl-PL" sz="2400" dirty="0"/>
              <a:t>Błędy algorytmiczne</a:t>
            </a:r>
            <a:endParaRPr lang="en-US" sz="2400" dirty="0"/>
          </a:p>
        </p:txBody>
      </p:sp>
      <p:pic>
        <p:nvPicPr>
          <p:cNvPr id="5" name="Picture 4" descr="Biedronka na dmuchawcu">
            <a:extLst>
              <a:ext uri="{FF2B5EF4-FFF2-40B4-BE49-F238E27FC236}">
                <a16:creationId xmlns:a16="http://schemas.microsoft.com/office/drawing/2014/main" id="{3B8AC058-1ADE-E332-DAAB-503D63DA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433" b="1"/>
          <a:stretch>
            <a:fillRect/>
          </a:stretch>
        </p:blipFill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61739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F9F0-59B2-EC47-E477-5590B3A9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E2FB8-6BBA-2EEB-CC2F-9D2AD4A51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3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C5D61E-9885-9D73-70E8-C07FA7C5F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4" y="2074807"/>
            <a:ext cx="11283016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SyntaxError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invalid</a:t>
            </a:r>
            <a:r>
              <a:rPr lang="pl-PL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syntax</a:t>
            </a:r>
            <a:endParaRPr lang="pl-PL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ogólny błąd składniowy</a:t>
            </a:r>
            <a:endParaRPr lang="pl-PL" sz="2000" b="1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brak dwukropka po </a:t>
            </a:r>
            <a:r>
              <a:rPr lang="pl-PL" sz="2000" b="1" dirty="0" err="1">
                <a:latin typeface="Consolas" panose="020B0609020204030204" pitchFamily="49" charset="0"/>
              </a:rPr>
              <a:t>if</a:t>
            </a:r>
            <a:r>
              <a:rPr lang="pl-PL" sz="2000" b="1" dirty="0"/>
              <a:t>, </a:t>
            </a:r>
            <a:r>
              <a:rPr lang="pl-PL" sz="2000" b="1" dirty="0">
                <a:latin typeface="Consolas" panose="020B0609020204030204" pitchFamily="49" charset="0"/>
              </a:rPr>
              <a:t>for</a:t>
            </a:r>
            <a:r>
              <a:rPr lang="pl-PL" sz="2000" b="1" dirty="0"/>
              <a:t>, </a:t>
            </a:r>
            <a:r>
              <a:rPr lang="pl-PL" sz="2000" b="1" dirty="0">
                <a:latin typeface="Consolas" panose="020B0609020204030204" pitchFamily="49" charset="0"/>
              </a:rPr>
              <a:t>def</a:t>
            </a:r>
            <a:r>
              <a:rPr lang="pl-PL" sz="2000" b="1" dirty="0"/>
              <a:t>, albo błędne użycie operatorów (np. </a:t>
            </a:r>
            <a:r>
              <a:rPr lang="pl-PL" sz="2000" b="1" dirty="0">
                <a:latin typeface="Consolas" panose="020B0609020204030204" pitchFamily="49" charset="0"/>
              </a:rPr>
              <a:t>5+*3</a:t>
            </a:r>
            <a:r>
              <a:rPr lang="pl-PL" sz="2000" b="1" dirty="0"/>
              <a:t>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sprawdź linię z błędem i poprzednią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661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451A2-F1FF-74CE-8EF6-3432431E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Debugowanie – ogólne wskazówki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8FA9D-C9B1-1B8D-6DD5-5D8970EB7A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 anchor="ctr">
            <a:normAutofit/>
          </a:bodyPr>
          <a:lstStyle/>
          <a:p>
            <a:pPr>
              <a:spcBef>
                <a:spcPts val="4200"/>
              </a:spcBef>
            </a:pPr>
            <a:r>
              <a:rPr lang="pl-PL" dirty="0"/>
              <a:t>Ustal skutek błędu: np. błędny wynik, program się nie uruchamia</a:t>
            </a:r>
          </a:p>
          <a:p>
            <a:pPr>
              <a:spcBef>
                <a:spcPts val="4200"/>
              </a:spcBef>
            </a:pPr>
            <a:r>
              <a:rPr lang="pl-PL" dirty="0"/>
              <a:t>Przeanalizuj komunikat błędu, jeżeli takowy istnieje</a:t>
            </a:r>
          </a:p>
          <a:p>
            <a:pPr>
              <a:spcBef>
                <a:spcPts val="4200"/>
              </a:spcBef>
            </a:pPr>
            <a:r>
              <a:rPr lang="pl-PL" dirty="0"/>
              <a:t>Spróbuj zlokalizować miejsce błędu</a:t>
            </a:r>
          </a:p>
          <a:p>
            <a:pPr>
              <a:spcBef>
                <a:spcPts val="4200"/>
              </a:spcBef>
            </a:pPr>
            <a:r>
              <a:rPr lang="pl-PL" dirty="0"/>
              <a:t>Dodaj komunikaty do kolejnych miejsc w programie</a:t>
            </a:r>
          </a:p>
          <a:p>
            <a:pPr>
              <a:spcBef>
                <a:spcPts val="4200"/>
              </a:spcBef>
            </a:pPr>
            <a:r>
              <a:rPr lang="pl-PL" dirty="0"/>
              <a:t>Skorzystaj z narzędzi, np. </a:t>
            </a:r>
            <a:r>
              <a:rPr lang="pl-PL" dirty="0">
                <a:hlinkClick r:id="rId2"/>
              </a:rPr>
              <a:t>https://pythontutor.com/</a:t>
            </a:r>
            <a:endParaRPr lang="pl-PL" dirty="0"/>
          </a:p>
        </p:txBody>
      </p:sp>
      <p:pic>
        <p:nvPicPr>
          <p:cNvPr id="5" name="Symbol zastępczy obrazu 4" descr="Żarówki wiszące w ciemnym pokoju z jedną żarówkaą">
            <a:extLst>
              <a:ext uri="{FF2B5EF4-FFF2-40B4-BE49-F238E27FC236}">
                <a16:creationId xmlns:a16="http://schemas.microsoft.com/office/drawing/2014/main" id="{14D8D668-E912-E25D-CE86-DD8FE07C5E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r="26861"/>
          <a:stretch>
            <a:fillRect/>
          </a:stretch>
        </p:blipFill>
        <p:spPr>
          <a:xfrm>
            <a:off x="8047038" y="344488"/>
            <a:ext cx="3808412" cy="6172200"/>
          </a:xfrm>
        </p:spPr>
      </p:pic>
    </p:spTree>
    <p:extLst>
      <p:ext uri="{BB962C8B-B14F-4D97-AF65-F5344CB8AC3E}">
        <p14:creationId xmlns:p14="http://schemas.microsoft.com/office/powerpoint/2010/main" val="100037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DFBB6-5F72-E99E-90E1-E60DE4928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pl-PL" dirty="0"/>
              <a:t>Ćwiczenia z myślenia algorytmicznego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735406-7CED-280C-B4AB-8C9B97E34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ctr">
            <a:normAutofit/>
          </a:bodyPr>
          <a:lstStyle/>
          <a:p>
            <a:r>
              <a:rPr lang="pl-PL" sz="2000" dirty="0"/>
              <a:t>Czyli jak myśleć jak programista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88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DDB651-7FCC-665E-CCC8-71262C41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Zasady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0CB92-8C92-1A4A-4E1E-472CC5B94D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pl-PL" dirty="0"/>
              <a:t>Podany będzie problem do rozwiązania/algorytm do napisania</a:t>
            </a:r>
          </a:p>
          <a:p>
            <a:pPr>
              <a:spcBef>
                <a:spcPts val="1800"/>
              </a:spcBef>
            </a:pPr>
            <a:r>
              <a:rPr lang="pl-PL" dirty="0"/>
              <a:t>Celem jest napisanie </a:t>
            </a:r>
            <a:r>
              <a:rPr lang="pl-PL" b="1" dirty="0"/>
              <a:t>dokładnego</a:t>
            </a:r>
            <a:r>
              <a:rPr lang="pl-PL" dirty="0"/>
              <a:t>, </a:t>
            </a:r>
            <a:r>
              <a:rPr lang="pl-PL" b="1" dirty="0"/>
              <a:t>poprawnego</a:t>
            </a:r>
            <a:r>
              <a:rPr lang="pl-PL" dirty="0"/>
              <a:t> algorytmu</a:t>
            </a:r>
          </a:p>
          <a:p>
            <a:pPr>
              <a:spcBef>
                <a:spcPts val="1800"/>
              </a:spcBef>
            </a:pPr>
            <a:r>
              <a:rPr lang="pl-PL" dirty="0"/>
              <a:t>Algorytm należy przedstawić w pseudokodzie, opisie tekstowym, liście kroków lub schemacie blokowym</a:t>
            </a:r>
          </a:p>
          <a:p>
            <a:pPr>
              <a:spcBef>
                <a:spcPts val="1800"/>
              </a:spcBef>
            </a:pPr>
            <a:r>
              <a:rPr lang="pl-PL" dirty="0"/>
              <a:t>Algorytm następnie zostanie dokładnie przetestowany</a:t>
            </a:r>
          </a:p>
          <a:p>
            <a:pPr>
              <a:spcBef>
                <a:spcPts val="1800"/>
              </a:spcBef>
            </a:pPr>
            <a:r>
              <a:rPr lang="pl-PL" dirty="0"/>
              <a:t>Instrukcje zostaną wykonane </a:t>
            </a:r>
            <a:r>
              <a:rPr lang="pl-PL" b="1" dirty="0"/>
              <a:t>zgodnie</a:t>
            </a:r>
            <a:r>
              <a:rPr lang="pl-PL" dirty="0"/>
              <a:t> z opisem </a:t>
            </a:r>
            <a:br>
              <a:rPr lang="pl-PL" dirty="0"/>
            </a:br>
            <a:r>
              <a:rPr lang="pl-PL" dirty="0"/>
              <a:t>w algorytmie</a:t>
            </a:r>
            <a:endParaRPr lang="en-US" dirty="0"/>
          </a:p>
        </p:txBody>
      </p:sp>
      <p:pic>
        <p:nvPicPr>
          <p:cNvPr id="5" name="Symbol zastępczy obrazu 4" descr="Pastelowa lista kontrolna i ołówek">
            <a:extLst>
              <a:ext uri="{FF2B5EF4-FFF2-40B4-BE49-F238E27FC236}">
                <a16:creationId xmlns:a16="http://schemas.microsoft.com/office/drawing/2014/main" id="{FB410AFF-984B-AC92-E4D7-35ACB4BD58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20202"/>
          <a:stretch>
            <a:fillRect/>
          </a:stretch>
        </p:blipFill>
        <p:spPr>
          <a:xfrm>
            <a:off x="7353300" y="352425"/>
            <a:ext cx="4495800" cy="6172200"/>
          </a:xfrm>
        </p:spPr>
      </p:pic>
    </p:spTree>
    <p:extLst>
      <p:ext uri="{BB962C8B-B14F-4D97-AF65-F5344CB8AC3E}">
        <p14:creationId xmlns:p14="http://schemas.microsoft.com/office/powerpoint/2010/main" val="107284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7C029-63AB-3EE2-08D2-83309008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255614"/>
            <a:ext cx="10652760" cy="969264"/>
          </a:xfrm>
        </p:spPr>
        <p:txBody>
          <a:bodyPr anchor="ctr"/>
          <a:lstStyle/>
          <a:p>
            <a:pPr algn="ctr"/>
            <a:r>
              <a:rPr lang="pl-PL" dirty="0"/>
              <a:t>Ćwiczenie 1: rysowanie domu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CD5B4-7B88-65FF-4DC4-11FB1C58F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390027"/>
            <a:ext cx="10652760" cy="490118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Zaprojektuj algorytm rysowania prostego domu, przykładowo takiego, jak przedstawiono poniżej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43B18A7-DAC2-285B-F418-217B26101DC1}"/>
              </a:ext>
            </a:extLst>
          </p:cNvPr>
          <p:cNvSpPr/>
          <p:nvPr/>
        </p:nvSpPr>
        <p:spPr>
          <a:xfrm>
            <a:off x="4005393" y="3504426"/>
            <a:ext cx="3782924" cy="2552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EDBB3A77-AA6B-41F3-638A-7BB777503684}"/>
              </a:ext>
            </a:extLst>
          </p:cNvPr>
          <p:cNvSpPr/>
          <p:nvPr/>
        </p:nvSpPr>
        <p:spPr>
          <a:xfrm>
            <a:off x="4005392" y="2201290"/>
            <a:ext cx="3782923" cy="130313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2151AC7-B0A5-9A7B-1BE9-A9E0120FAFC6}"/>
              </a:ext>
            </a:extLst>
          </p:cNvPr>
          <p:cNvSpPr/>
          <p:nvPr/>
        </p:nvSpPr>
        <p:spPr>
          <a:xfrm>
            <a:off x="4511659" y="4107838"/>
            <a:ext cx="728735" cy="7473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2A67E1E-E263-1FF4-8122-D9D87688E286}"/>
              </a:ext>
            </a:extLst>
          </p:cNvPr>
          <p:cNvSpPr/>
          <p:nvPr/>
        </p:nvSpPr>
        <p:spPr>
          <a:xfrm>
            <a:off x="6587240" y="4107837"/>
            <a:ext cx="728735" cy="7473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FDC8E91-2BA6-9BD4-8D37-96F96ADEE1DF}"/>
              </a:ext>
            </a:extLst>
          </p:cNvPr>
          <p:cNvSpPr/>
          <p:nvPr/>
        </p:nvSpPr>
        <p:spPr>
          <a:xfrm>
            <a:off x="5574040" y="4866883"/>
            <a:ext cx="575561" cy="12021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6DBD8-C369-7F09-3360-37A85BFE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pl-PL" dirty="0"/>
              <a:t>Przykład algorytmu</a:t>
            </a:r>
            <a:endParaRPr lang="en-US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90031DB-65E3-2C59-3BEA-9F58DF2E13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5403686"/>
              </p:ext>
            </p:extLst>
          </p:nvPr>
        </p:nvGraphicFramePr>
        <p:xfrm>
          <a:off x="4425696" y="640080"/>
          <a:ext cx="7159752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76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9B2FA-43C4-DBAD-1BD3-29ED5E31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Przykład wykonania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D781A7E-8C01-7FF2-BCB1-C51898D8C3A0}"/>
              </a:ext>
            </a:extLst>
          </p:cNvPr>
          <p:cNvSpPr/>
          <p:nvPr/>
        </p:nvSpPr>
        <p:spPr>
          <a:xfrm rot="2317834">
            <a:off x="2586979" y="3347462"/>
            <a:ext cx="1241969" cy="2766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1252A-297E-C7C6-8EF1-E37D1F36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2D4DA-A5CC-EDD1-83D8-F5C20C1E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Przykład wykonania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AA3CD32-C86E-EDA5-9BB6-BE33301B86DE}"/>
              </a:ext>
            </a:extLst>
          </p:cNvPr>
          <p:cNvSpPr/>
          <p:nvPr/>
        </p:nvSpPr>
        <p:spPr>
          <a:xfrm rot="2317834">
            <a:off x="2586979" y="3347462"/>
            <a:ext cx="1241969" cy="2766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66F33ADB-514C-0C0D-5FDE-735864309E57}"/>
              </a:ext>
            </a:extLst>
          </p:cNvPr>
          <p:cNvSpPr/>
          <p:nvPr/>
        </p:nvSpPr>
        <p:spPr>
          <a:xfrm rot="417102">
            <a:off x="2698169" y="1135840"/>
            <a:ext cx="2053877" cy="130313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2026C-B21A-6D2B-275C-F6B13582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0E30B-A93E-0CDC-C453-C73CD5C0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Przykład wykonania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5804BBA-7401-2D8C-1E1D-BBDB0A87C1DD}"/>
              </a:ext>
            </a:extLst>
          </p:cNvPr>
          <p:cNvSpPr/>
          <p:nvPr/>
        </p:nvSpPr>
        <p:spPr>
          <a:xfrm rot="2317834">
            <a:off x="2586979" y="3347462"/>
            <a:ext cx="1241969" cy="2766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4D194466-D1F9-DAFA-8994-C42AC21D08BC}"/>
              </a:ext>
            </a:extLst>
          </p:cNvPr>
          <p:cNvSpPr/>
          <p:nvPr/>
        </p:nvSpPr>
        <p:spPr>
          <a:xfrm rot="417102">
            <a:off x="2698169" y="1135840"/>
            <a:ext cx="2053877" cy="130313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a 5" descr="Okno kontur">
            <a:extLst>
              <a:ext uri="{FF2B5EF4-FFF2-40B4-BE49-F238E27FC236}">
                <a16:creationId xmlns:a16="http://schemas.microsoft.com/office/drawing/2014/main" id="{D785C72E-84EB-75F3-FF99-C2DCD9F0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0289" y="2971800"/>
            <a:ext cx="914400" cy="914400"/>
          </a:xfrm>
          <a:prstGeom prst="rect">
            <a:avLst/>
          </a:prstGeom>
        </p:spPr>
      </p:pic>
      <p:sp>
        <p:nvSpPr>
          <p:cNvPr id="7" name="Znak plus 6">
            <a:extLst>
              <a:ext uri="{FF2B5EF4-FFF2-40B4-BE49-F238E27FC236}">
                <a16:creationId xmlns:a16="http://schemas.microsoft.com/office/drawing/2014/main" id="{7ACEBDBB-C309-38F4-E322-F23CF1397255}"/>
              </a:ext>
            </a:extLst>
          </p:cNvPr>
          <p:cNvSpPr/>
          <p:nvPr/>
        </p:nvSpPr>
        <p:spPr>
          <a:xfrm>
            <a:off x="5907954" y="3099136"/>
            <a:ext cx="626619" cy="659728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a 7" descr="Okno kontur">
            <a:extLst>
              <a:ext uri="{FF2B5EF4-FFF2-40B4-BE49-F238E27FC236}">
                <a16:creationId xmlns:a16="http://schemas.microsoft.com/office/drawing/2014/main" id="{5203C350-EB7D-5100-7283-C6F726CA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690" y="2971800"/>
            <a:ext cx="914400" cy="914400"/>
          </a:xfrm>
          <a:prstGeom prst="rect">
            <a:avLst/>
          </a:prstGeom>
        </p:spPr>
      </p:pic>
      <p:sp>
        <p:nvSpPr>
          <p:cNvPr id="9" name="Znak plus 8">
            <a:extLst>
              <a:ext uri="{FF2B5EF4-FFF2-40B4-BE49-F238E27FC236}">
                <a16:creationId xmlns:a16="http://schemas.microsoft.com/office/drawing/2014/main" id="{09D2E20A-3EAD-04A3-6C95-DE759F9792F1}"/>
              </a:ext>
            </a:extLst>
          </p:cNvPr>
          <p:cNvSpPr/>
          <p:nvPr/>
        </p:nvSpPr>
        <p:spPr>
          <a:xfrm>
            <a:off x="7379207" y="3099136"/>
            <a:ext cx="626619" cy="659728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a 10" descr="Zamknięte drzwi z wypełnieniem pełnym">
            <a:extLst>
              <a:ext uri="{FF2B5EF4-FFF2-40B4-BE49-F238E27FC236}">
                <a16:creationId xmlns:a16="http://schemas.microsoft.com/office/drawing/2014/main" id="{0E67EAC1-F8C4-5095-9224-7F0127266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8090" y="2971800"/>
            <a:ext cx="914400" cy="914400"/>
          </a:xfrm>
          <a:prstGeom prst="rect">
            <a:avLst/>
          </a:prstGeom>
        </p:spPr>
      </p:pic>
      <p:sp>
        <p:nvSpPr>
          <p:cNvPr id="12" name="Równa się 11">
            <a:extLst>
              <a:ext uri="{FF2B5EF4-FFF2-40B4-BE49-F238E27FC236}">
                <a16:creationId xmlns:a16="http://schemas.microsoft.com/office/drawing/2014/main" id="{66075CE3-A6E0-C7FA-C8F9-79ABE8A03B9A}"/>
              </a:ext>
            </a:extLst>
          </p:cNvPr>
          <p:cNvSpPr/>
          <p:nvPr/>
        </p:nvSpPr>
        <p:spPr>
          <a:xfrm>
            <a:off x="8912490" y="3130041"/>
            <a:ext cx="979383" cy="59791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Obraz 13" descr="Otwarte czerwone drzwi frontowe">
            <a:extLst>
              <a:ext uri="{FF2B5EF4-FFF2-40B4-BE49-F238E27FC236}">
                <a16:creationId xmlns:a16="http://schemas.microsoft.com/office/drawing/2014/main" id="{F8EFB8F1-C4D4-01DD-DEFB-2935A2BE8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85" y="2617876"/>
            <a:ext cx="1082343" cy="16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C01F8-B6E6-E4D4-FDFB-EF7FEE68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Ćwiczenie 2</a:t>
            </a:r>
            <a:endParaRPr lang="en-US" dirty="0"/>
          </a:p>
        </p:txBody>
      </p:sp>
      <p:pic>
        <p:nvPicPr>
          <p:cNvPr id="5" name="Picture 4" descr="Metalowe elementy do gry w kółko i krzyżyk">
            <a:extLst>
              <a:ext uri="{FF2B5EF4-FFF2-40B4-BE49-F238E27FC236}">
                <a16:creationId xmlns:a16="http://schemas.microsoft.com/office/drawing/2014/main" id="{829F2933-B0E8-B26D-291B-CCED99F3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5338"/>
          <a:stretch/>
        </p:blipFill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E86C9-73B9-FC89-3491-0A758369BB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Zaprojektuj algorytm gry </a:t>
            </a:r>
            <a:br>
              <a:rPr lang="pl-PL" sz="2800" dirty="0"/>
            </a:br>
            <a:r>
              <a:rPr lang="pl-PL" sz="2800" dirty="0"/>
              <a:t>w </a:t>
            </a:r>
            <a:r>
              <a:rPr lang="pl-PL" sz="2800" b="1" dirty="0"/>
              <a:t>kółko i krzyżyk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81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B47F6-E6B5-9553-90BF-454B5947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Błędy składniowe</a:t>
            </a:r>
            <a:endParaRPr lang="en-US" dirty="0"/>
          </a:p>
        </p:txBody>
      </p:sp>
      <p:pic>
        <p:nvPicPr>
          <p:cNvPr id="5" name="Picture 4" descr="Rasę między czterema królikami a jednym miesiącem i z wyprzedzeniem należy do ołowiu">
            <a:extLst>
              <a:ext uri="{FF2B5EF4-FFF2-40B4-BE49-F238E27FC236}">
                <a16:creationId xmlns:a16="http://schemas.microsoft.com/office/drawing/2014/main" id="{D7201461-9A8C-1A5B-B191-39FA455B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4" r="746"/>
          <a:stretch>
            <a:fillRect/>
          </a:stretch>
        </p:blipFill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A3395F-C455-34EC-8996-6EF9F231E3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500" b="1" dirty="0"/>
              <a:t>C++</a:t>
            </a:r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3"/>
              </a:rPr>
              <a:t>Przykład 1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4"/>
              </a:rPr>
              <a:t>Przykład 2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5"/>
              </a:rPr>
              <a:t>Przykład 3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6"/>
              </a:rPr>
              <a:t>Przykład 4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7"/>
              </a:rPr>
              <a:t>Przykład 5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8"/>
              </a:rPr>
              <a:t>Przykład 6</a:t>
            </a:r>
            <a:endParaRPr lang="pl-PL" sz="15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500" b="1" dirty="0" err="1"/>
              <a:t>Python</a:t>
            </a:r>
            <a:endParaRPr lang="pl-PL" sz="1500" b="1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9"/>
              </a:rPr>
              <a:t>Przykład 1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10"/>
              </a:rPr>
              <a:t>Przykład 2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11"/>
              </a:rPr>
              <a:t>Przykład 3</a:t>
            </a:r>
            <a:endParaRPr lang="pl-PL" sz="1500" dirty="0"/>
          </a:p>
          <a:p>
            <a:pPr lvl="1">
              <a:lnSpc>
                <a:spcPct val="110000"/>
              </a:lnSpc>
            </a:pPr>
            <a:r>
              <a:rPr lang="pl-PL" sz="1500" dirty="0">
                <a:hlinkClick r:id="rId12"/>
              </a:rPr>
              <a:t>Przykład 4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09527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5E229-4C4E-78D8-9ECF-86C0861D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pl-PL" dirty="0"/>
              <a:t>Przykładowy algorytm</a:t>
            </a:r>
            <a:endParaRPr lang="en-US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333324F-5A14-72C9-24CC-538414DB03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4556931"/>
              </p:ext>
            </p:extLst>
          </p:nvPr>
        </p:nvGraphicFramePr>
        <p:xfrm>
          <a:off x="4425696" y="640080"/>
          <a:ext cx="7159752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6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31C38-122D-EEDB-7E00-54E12359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Przykład wykonania</a:t>
            </a:r>
            <a:endParaRPr lang="en-US" dirty="0"/>
          </a:p>
        </p:txBody>
      </p:sp>
      <p:pic>
        <p:nvPicPr>
          <p:cNvPr id="4" name="Multimedia online 3" title="AI Robot Arm Fails at Tic-Tac-Toe | Funny Tech Fail #AI #Robot #TicTacToe">
            <a:hlinkClick r:id="" action="ppaction://media"/>
            <a:extLst>
              <a:ext uri="{FF2B5EF4-FFF2-40B4-BE49-F238E27FC236}">
                <a16:creationId xmlns:a16="http://schemas.microsoft.com/office/drawing/2014/main" id="{09A7FB9E-989C-4CEC-096F-5A9ADE60BB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9225" y="1381125"/>
            <a:ext cx="8674100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9E516A-2FCF-C7C0-768C-644F1304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B5597-7F2C-DA24-37C3-81FBAF9E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https://www.inabaweb.com/wp-content/uploads/2023/04/C.png</a:t>
            </a:r>
            <a:endParaRPr lang="pl-PL" dirty="0"/>
          </a:p>
          <a:p>
            <a:r>
              <a:rPr lang="pl-PL" dirty="0">
                <a:hlinkClick r:id="rId3"/>
              </a:rPr>
              <a:t>https://logos-world.net/wp-content/uploads/2021/10/Python-Logo.png</a:t>
            </a:r>
            <a:endParaRPr lang="pl-PL" dirty="0"/>
          </a:p>
          <a:p>
            <a:r>
              <a:rPr lang="pl-PL" dirty="0">
                <a:hlinkClick r:id="rId4"/>
              </a:rPr>
              <a:t>https://www.youtube.com/watch?v=WgQmPB6CglM</a:t>
            </a:r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6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C0B731-B24E-8421-A154-D6050CD1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ctr">
            <a:normAutofit/>
          </a:bodyPr>
          <a:lstStyle/>
          <a:p>
            <a:pPr algn="ctr"/>
            <a:r>
              <a:rPr lang="pl-PL" sz="4800" b="1" dirty="0"/>
              <a:t>Błędy logiczne</a:t>
            </a:r>
            <a:endParaRPr lang="en-US" sz="4800" b="1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EC744C7-B659-9355-3408-272FACED7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066052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7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BB784-A804-4895-30BA-E279102F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Błędy czasu wykonania</a:t>
            </a:r>
            <a:endParaRPr lang="en-US" dirty="0"/>
          </a:p>
        </p:txBody>
      </p:sp>
      <p:pic>
        <p:nvPicPr>
          <p:cNvPr id="5" name="Symbol zastępczy obrazu 4" descr="Zbliżenie koła zębatego maszyny">
            <a:extLst>
              <a:ext uri="{FF2B5EF4-FFF2-40B4-BE49-F238E27FC236}">
                <a16:creationId xmlns:a16="http://schemas.microsoft.com/office/drawing/2014/main" id="{CDF7D922-048A-3F61-54CF-E61D32AF42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25694"/>
          <a:stretch>
            <a:fillRect/>
          </a:stretch>
        </p:blipFill>
        <p:spPr>
          <a:xfrm>
            <a:off x="342900" y="342900"/>
            <a:ext cx="4500563" cy="6172200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7716A-5006-DA16-B977-0E36E10B0F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3600"/>
              </a:spcBef>
            </a:pPr>
            <a:r>
              <a:rPr lang="pl-PL" sz="2000" dirty="0">
                <a:hlinkClick r:id="rId3"/>
              </a:rPr>
              <a:t>Przykład 1</a:t>
            </a:r>
            <a:endParaRPr lang="pl-PL" sz="2000" dirty="0"/>
          </a:p>
          <a:p>
            <a:pPr>
              <a:spcBef>
                <a:spcPts val="3600"/>
              </a:spcBef>
            </a:pPr>
            <a:r>
              <a:rPr lang="pl-PL" sz="2000" dirty="0">
                <a:hlinkClick r:id="rId4"/>
              </a:rPr>
              <a:t>Przykład 2</a:t>
            </a:r>
            <a:endParaRPr lang="pl-PL" sz="2000" dirty="0"/>
          </a:p>
          <a:p>
            <a:pPr>
              <a:spcBef>
                <a:spcPts val="3600"/>
              </a:spcBef>
            </a:pPr>
            <a:r>
              <a:rPr lang="pl-PL" sz="2000" dirty="0">
                <a:hlinkClick r:id="rId5"/>
              </a:rPr>
              <a:t>Przykład 3</a:t>
            </a:r>
            <a:endParaRPr lang="pl-PL" sz="2000" dirty="0"/>
          </a:p>
          <a:p>
            <a:pPr>
              <a:spcBef>
                <a:spcPts val="3600"/>
              </a:spcBef>
            </a:pPr>
            <a:r>
              <a:rPr lang="pl-PL" sz="2000" dirty="0">
                <a:hlinkClick r:id="rId6"/>
              </a:rPr>
              <a:t>Przykład 4</a:t>
            </a:r>
            <a:endParaRPr lang="pl-PL" sz="2000" dirty="0"/>
          </a:p>
          <a:p>
            <a:pPr>
              <a:spcBef>
                <a:spcPts val="3600"/>
              </a:spcBef>
            </a:pPr>
            <a:r>
              <a:rPr lang="pl-PL" sz="2000" dirty="0">
                <a:hlinkClick r:id="rId7"/>
              </a:rPr>
              <a:t>Przykład 5</a:t>
            </a:r>
            <a:endParaRPr lang="pl-PL" sz="2000" dirty="0"/>
          </a:p>
          <a:p>
            <a:pPr>
              <a:spcBef>
                <a:spcPts val="3600"/>
              </a:spcBef>
            </a:pPr>
            <a:r>
              <a:rPr lang="pl-PL" sz="2000" dirty="0">
                <a:hlinkClick r:id="rId8"/>
              </a:rPr>
              <a:t>Przykład 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65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1FBA4-A89D-4999-9D84-F4AEE515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Kompilator i interpreter to nasi przyjaciele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7DCC80F-5E8B-27C4-E8DE-CBEA3E32A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Przykłady popularnych komunikatów błędów</a:t>
            </a:r>
            <a:endParaRPr lang="en-US" dirty="0"/>
          </a:p>
        </p:txBody>
      </p:sp>
      <p:pic>
        <p:nvPicPr>
          <p:cNvPr id="4" name="Picture 3" descr="Ręce z nadgarstkami i wzajemnie połączone w celu utworzenia okręgu">
            <a:extLst>
              <a:ext uri="{FF2B5EF4-FFF2-40B4-BE49-F238E27FC236}">
                <a16:creationId xmlns:a16="http://schemas.microsoft.com/office/drawing/2014/main" id="{26DC6C73-A241-75AB-90D0-58D73C70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0" r="2" b="33618"/>
          <a:stretch>
            <a:fillRect/>
          </a:stretch>
        </p:blipFill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5265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rzut ekranu, symbol, logo&#10;&#10;Zawartość wygenerowana przez AI może być niepoprawna.">
            <a:extLst>
              <a:ext uri="{FF2B5EF4-FFF2-40B4-BE49-F238E27FC236}">
                <a16:creationId xmlns:a16="http://schemas.microsoft.com/office/drawing/2014/main" id="{BF6B4721-4DC9-F1D6-65AA-22623B58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84" r="2" b="21465"/>
          <a:stretch>
            <a:fillRect/>
          </a:stretch>
        </p:blipFill>
        <p:spPr>
          <a:xfrm>
            <a:off x="342900" y="1032617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3016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C86D68-000D-3D87-58DC-B90AD6F5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1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F0205-3741-178E-711C-ED3832D4B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</a:rPr>
              <a:t>expected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;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before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}</a:t>
            </a:r>
            <a:r>
              <a:rPr lang="en-US" altLang="en-US" sz="2000" b="1" dirty="0">
                <a:solidFill>
                  <a:srgbClr val="FF0000"/>
                </a:solidFill>
              </a:rPr>
              <a:t> '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token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Opis: </a:t>
            </a:r>
            <a:r>
              <a:rPr lang="pl-PL" sz="2000" b="1" dirty="0">
                <a:solidFill>
                  <a:schemeClr val="bg1"/>
                </a:solidFill>
              </a:rPr>
              <a:t>brak średnika po instrukcji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Przyczyna: </a:t>
            </a:r>
            <a:r>
              <a:rPr lang="pl-PL" sz="2000" b="1" dirty="0">
                <a:solidFill>
                  <a:schemeClr val="bg1"/>
                </a:solidFill>
              </a:rPr>
              <a:t>zapomniano o ; na końcu linii (np. po przypisaniu zmiennej)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>
                <a:solidFill>
                  <a:schemeClr val="bg1"/>
                </a:solidFill>
              </a:rPr>
              <a:t>Gdzie szukać: </a:t>
            </a:r>
            <a:r>
              <a:rPr lang="pl-PL" sz="2000" b="1" dirty="0">
                <a:solidFill>
                  <a:schemeClr val="bg1"/>
                </a:solidFill>
              </a:rPr>
              <a:t>wiersz bez średnika, bezpośrednio przed }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F9FEB-8A2C-33B3-8B4C-6288B5E3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3C4A0-EF0B-8818-C173-4F22D7A83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9780"/>
            <a:ext cx="9171432" cy="1220933"/>
          </a:xfrm>
        </p:spPr>
        <p:txBody>
          <a:bodyPr anchor="ctr">
            <a:normAutofit/>
          </a:bodyPr>
          <a:lstStyle/>
          <a:p>
            <a:r>
              <a:rPr lang="pl-PL" dirty="0"/>
              <a:t>Przykład 1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172D5-6CB5-9535-3123-313199F52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2019107"/>
            <a:ext cx="9171432" cy="355144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Komunikat: </a:t>
            </a:r>
            <a:r>
              <a:rPr lang="pl-PL" sz="2000" b="1" dirty="0" err="1">
                <a:solidFill>
                  <a:srgbClr val="FF0000"/>
                </a:solidFill>
              </a:rPr>
              <a:t>expected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;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before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'</a:t>
            </a:r>
            <a:r>
              <a:rPr lang="pl-PL" sz="2000" b="1" dirty="0">
                <a:solidFill>
                  <a:srgbClr val="FF0000"/>
                </a:solidFill>
              </a:rPr>
              <a:t>}</a:t>
            </a:r>
            <a:r>
              <a:rPr lang="en-US" altLang="en-US" sz="2000" b="1" dirty="0">
                <a:solidFill>
                  <a:srgbClr val="FF0000"/>
                </a:solidFill>
              </a:rPr>
              <a:t> '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token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Opis: </a:t>
            </a:r>
            <a:r>
              <a:rPr lang="pl-PL" sz="2000" b="1" dirty="0"/>
              <a:t>brak średnika po instrukcji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Przyczyna: </a:t>
            </a:r>
            <a:r>
              <a:rPr lang="pl-PL" sz="2000" b="1" dirty="0"/>
              <a:t>zapomniano o ; na końcu linii (np. po przypisaniu zmiennej)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pl-PL" sz="2000" dirty="0"/>
              <a:t>Co zrobić: </a:t>
            </a:r>
            <a:r>
              <a:rPr lang="pl-PL" sz="2000" b="1" dirty="0"/>
              <a:t>znajdź</a:t>
            </a:r>
            <a:r>
              <a:rPr lang="pl-PL" sz="2000" dirty="0"/>
              <a:t> </a:t>
            </a:r>
            <a:r>
              <a:rPr lang="pl-PL" sz="2000" b="1" dirty="0"/>
              <a:t>wiersz bez średnika, bezpośrednio przed 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8380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901</Words>
  <Application>Microsoft Office PowerPoint</Application>
  <PresentationFormat>Panoramiczny</PresentationFormat>
  <Paragraphs>129</Paragraphs>
  <Slides>32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Consolas</vt:lpstr>
      <vt:lpstr>Neue Haas Grotesk Text Pro</vt:lpstr>
      <vt:lpstr>Dune</vt:lpstr>
      <vt:lpstr>Błędy, robaki, bugi: jak uczyć programowania, nie tracąc włosów (ani cierpliwości) </vt:lpstr>
      <vt:lpstr>Rodzaje błędów  w programowaniu</vt:lpstr>
      <vt:lpstr>Błędy składniowe</vt:lpstr>
      <vt:lpstr>Błędy logiczne</vt:lpstr>
      <vt:lpstr>Błędy czasu wykonania</vt:lpstr>
      <vt:lpstr>Kompilator i interpreter to nasi przyjaciele</vt:lpstr>
      <vt:lpstr>Prezentacja programu PowerPoint</vt:lpstr>
      <vt:lpstr>Przykład 1</vt:lpstr>
      <vt:lpstr>Przykład 1</vt:lpstr>
      <vt:lpstr>Przykład 2</vt:lpstr>
      <vt:lpstr>Przykład 2</vt:lpstr>
      <vt:lpstr>Przykład 3</vt:lpstr>
      <vt:lpstr>Przykład 3</vt:lpstr>
      <vt:lpstr>Prezentacja programu PowerPoint</vt:lpstr>
      <vt:lpstr>Przykład 1</vt:lpstr>
      <vt:lpstr>Przykład 1</vt:lpstr>
      <vt:lpstr>Przykład 2</vt:lpstr>
      <vt:lpstr>Przykład 2</vt:lpstr>
      <vt:lpstr>Przykład 3</vt:lpstr>
      <vt:lpstr>Przykład 3</vt:lpstr>
      <vt:lpstr>Debugowanie – ogólne wskazówki</vt:lpstr>
      <vt:lpstr>Ćwiczenia z myślenia algorytmicznego</vt:lpstr>
      <vt:lpstr>Zasady</vt:lpstr>
      <vt:lpstr>Ćwiczenie 1: rysowanie domu</vt:lpstr>
      <vt:lpstr>Przykład algorytmu</vt:lpstr>
      <vt:lpstr>Przykład wykonania</vt:lpstr>
      <vt:lpstr>Przykład wykonania</vt:lpstr>
      <vt:lpstr>Przykład wykonania</vt:lpstr>
      <vt:lpstr>Ćwiczenie 2</vt:lpstr>
      <vt:lpstr>Przykładowy algorytm</vt:lpstr>
      <vt:lpstr>Przykład wykonania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Damian Kurpiewski</dc:creator>
  <cp:lastModifiedBy>Damian Kurpiewski</cp:lastModifiedBy>
  <cp:revision>1</cp:revision>
  <dcterms:created xsi:type="dcterms:W3CDTF">2025-06-30T18:29:55Z</dcterms:created>
  <dcterms:modified xsi:type="dcterms:W3CDTF">2025-06-30T21:10:57Z</dcterms:modified>
</cp:coreProperties>
</file>